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413" r:id="rId2"/>
    <p:sldId id="438" r:id="rId3"/>
    <p:sldId id="439" r:id="rId4"/>
    <p:sldId id="440" r:id="rId5"/>
    <p:sldId id="441" r:id="rId6"/>
    <p:sldId id="442" r:id="rId7"/>
    <p:sldId id="457" r:id="rId8"/>
    <p:sldId id="444" r:id="rId9"/>
    <p:sldId id="445" r:id="rId10"/>
    <p:sldId id="446" r:id="rId11"/>
    <p:sldId id="447" r:id="rId12"/>
    <p:sldId id="448" r:id="rId13"/>
    <p:sldId id="449" r:id="rId14"/>
    <p:sldId id="450" r:id="rId15"/>
    <p:sldId id="451" r:id="rId16"/>
    <p:sldId id="456" r:id="rId17"/>
    <p:sldId id="452" r:id="rId18"/>
    <p:sldId id="454" r:id="rId19"/>
    <p:sldId id="453" r:id="rId20"/>
    <p:sldId id="455" r:id="rId21"/>
  </p:sldIdLst>
  <p:sldSz cx="9144000" cy="5143500" type="screen16x9"/>
  <p:notesSz cx="6858000" cy="966152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ＭＳ Ｐゴシック" charset="0"/>
        <a:cs typeface="+mn-cs"/>
      </a:defRPr>
    </a:lvl1pPr>
    <a:lvl2pPr marL="457200" algn="ctr" rtl="0" eaLnBrk="0" fontAlgn="base" hangingPunct="0">
      <a:spcBef>
        <a:spcPct val="0"/>
      </a:spcBef>
      <a:spcAft>
        <a:spcPct val="0"/>
      </a:spcAft>
      <a:defRPr sz="2500" kern="1200">
        <a:solidFill>
          <a:srgbClr val="0028AD"/>
        </a:solidFill>
        <a:latin typeface="Arial" charset="0"/>
        <a:ea typeface="ＭＳ Ｐゴシック" charset="0"/>
        <a:cs typeface="+mn-cs"/>
      </a:defRPr>
    </a:lvl2pPr>
    <a:lvl3pPr marL="914400" algn="ctr" rtl="0" eaLnBrk="0" fontAlgn="base" hangingPunct="0">
      <a:spcBef>
        <a:spcPct val="0"/>
      </a:spcBef>
      <a:spcAft>
        <a:spcPct val="0"/>
      </a:spcAft>
      <a:defRPr sz="2500" kern="1200">
        <a:solidFill>
          <a:srgbClr val="0028AD"/>
        </a:solidFill>
        <a:latin typeface="Arial" charset="0"/>
        <a:ea typeface="ＭＳ Ｐゴシック" charset="0"/>
        <a:cs typeface="+mn-cs"/>
      </a:defRPr>
    </a:lvl3pPr>
    <a:lvl4pPr marL="1371600" algn="ctr" rtl="0" eaLnBrk="0" fontAlgn="base" hangingPunct="0">
      <a:spcBef>
        <a:spcPct val="0"/>
      </a:spcBef>
      <a:spcAft>
        <a:spcPct val="0"/>
      </a:spcAft>
      <a:defRPr sz="2500" kern="1200">
        <a:solidFill>
          <a:srgbClr val="0028AD"/>
        </a:solidFill>
        <a:latin typeface="Arial" charset="0"/>
        <a:ea typeface="ＭＳ Ｐゴシック" charset="0"/>
        <a:cs typeface="+mn-cs"/>
      </a:defRPr>
    </a:lvl4pPr>
    <a:lvl5pPr marL="1828800" algn="ctr" rtl="0" eaLnBrk="0" fontAlgn="base" hangingPunct="0">
      <a:spcBef>
        <a:spcPct val="0"/>
      </a:spcBef>
      <a:spcAft>
        <a:spcPct val="0"/>
      </a:spcAft>
      <a:defRPr sz="2500" kern="1200">
        <a:solidFill>
          <a:srgbClr val="0028AD"/>
        </a:solidFill>
        <a:latin typeface="Arial" charset="0"/>
        <a:ea typeface="ＭＳ Ｐゴシック" charset="0"/>
        <a:cs typeface="+mn-cs"/>
      </a:defRPr>
    </a:lvl5pPr>
    <a:lvl6pPr marL="2286000" algn="l" defTabSz="457200" rtl="0" eaLnBrk="1" latinLnBrk="0" hangingPunct="1">
      <a:defRPr sz="2500" kern="1200">
        <a:solidFill>
          <a:srgbClr val="0028AD"/>
        </a:solidFill>
        <a:latin typeface="Arial" charset="0"/>
        <a:ea typeface="ＭＳ Ｐゴシック" charset="0"/>
        <a:cs typeface="+mn-cs"/>
      </a:defRPr>
    </a:lvl6pPr>
    <a:lvl7pPr marL="2743200" algn="l" defTabSz="457200" rtl="0" eaLnBrk="1" latinLnBrk="0" hangingPunct="1">
      <a:defRPr sz="2500" kern="1200">
        <a:solidFill>
          <a:srgbClr val="0028AD"/>
        </a:solidFill>
        <a:latin typeface="Arial" charset="0"/>
        <a:ea typeface="ＭＳ Ｐゴシック" charset="0"/>
        <a:cs typeface="+mn-cs"/>
      </a:defRPr>
    </a:lvl7pPr>
    <a:lvl8pPr marL="3200400" algn="l" defTabSz="457200" rtl="0" eaLnBrk="1" latinLnBrk="0" hangingPunct="1">
      <a:defRPr sz="2500" kern="1200">
        <a:solidFill>
          <a:srgbClr val="0028AD"/>
        </a:solidFill>
        <a:latin typeface="Arial" charset="0"/>
        <a:ea typeface="ＭＳ Ｐゴシック" charset="0"/>
        <a:cs typeface="+mn-cs"/>
      </a:defRPr>
    </a:lvl8pPr>
    <a:lvl9pPr marL="3657600" algn="l" defTabSz="457200" rtl="0" eaLnBrk="1" latinLnBrk="0" hangingPunct="1">
      <a:defRPr sz="2500" kern="1200">
        <a:solidFill>
          <a:srgbClr val="0028AD"/>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12">
          <p15:clr>
            <a:srgbClr val="A4A3A4"/>
          </p15:clr>
        </p15:guide>
        <p15:guide id="2" orient="horz" pos="2863">
          <p15:clr>
            <a:srgbClr val="A4A3A4"/>
          </p15:clr>
        </p15:guide>
        <p15:guide id="3" orient="horz" pos="813">
          <p15:clr>
            <a:srgbClr val="A4A3A4"/>
          </p15:clr>
        </p15:guide>
        <p15:guide id="4" orient="horz" pos="3118">
          <p15:clr>
            <a:srgbClr val="A4A3A4"/>
          </p15:clr>
        </p15:guide>
        <p15:guide id="5" orient="horz" pos="365">
          <p15:clr>
            <a:srgbClr val="A4A3A4"/>
          </p15:clr>
        </p15:guide>
        <p15:guide id="6" orient="horz" pos="595">
          <p15:clr>
            <a:srgbClr val="A4A3A4"/>
          </p15:clr>
        </p15:guide>
        <p15:guide id="7" pos="2881">
          <p15:clr>
            <a:srgbClr val="A4A3A4"/>
          </p15:clr>
        </p15:guide>
        <p15:guide id="8" pos="293">
          <p15:clr>
            <a:srgbClr val="A4A3A4"/>
          </p15:clr>
        </p15:guide>
        <p15:guide id="9" pos="1394">
          <p15:clr>
            <a:srgbClr val="A4A3A4"/>
          </p15:clr>
        </p15:guide>
        <p15:guide id="10" pos="1303">
          <p15:clr>
            <a:srgbClr val="A4A3A4"/>
          </p15:clr>
        </p15:guide>
        <p15:guide id="11" orient="horz" pos="3096">
          <p15:clr>
            <a:srgbClr val="A4A3A4"/>
          </p15:clr>
        </p15:guide>
        <p15:guide id="12" orient="horz" pos="710">
          <p15:clr>
            <a:srgbClr val="A4A3A4"/>
          </p15:clr>
        </p15:guide>
        <p15:guide id="13" orient="horz" pos="2867">
          <p15:clr>
            <a:srgbClr val="A4A3A4"/>
          </p15:clr>
        </p15:guide>
        <p15:guide id="14" orient="horz" pos="361">
          <p15:clr>
            <a:srgbClr val="A4A3A4"/>
          </p15:clr>
        </p15:guide>
        <p15:guide id="15" pos="157">
          <p15:clr>
            <a:srgbClr val="A4A3A4"/>
          </p15:clr>
        </p15:guide>
      </p15:sldGuideLst>
    </p:ext>
    <p:ext uri="{2D200454-40CA-4A62-9FC3-DE9A4176ACB9}">
      <p15:notesGuideLst xmlns:p15="http://schemas.microsoft.com/office/powerpoint/2012/main">
        <p15:guide id="1" orient="horz" pos="304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509B"/>
    <a:srgbClr val="FF3300"/>
    <a:srgbClr val="800000"/>
    <a:srgbClr val="990000"/>
    <a:srgbClr val="CC0000"/>
    <a:srgbClr val="FFCC00"/>
    <a:srgbClr val="005EAD"/>
    <a:srgbClr val="002F52"/>
    <a:srgbClr val="0037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5" autoAdjust="0"/>
    <p:restoredTop sz="95684" autoAdjust="0"/>
  </p:normalViewPr>
  <p:slideViewPr>
    <p:cSldViewPr snapToGrid="0" showGuides="1">
      <p:cViewPr varScale="1">
        <p:scale>
          <a:sx n="85" d="100"/>
          <a:sy n="85" d="100"/>
        </p:scale>
        <p:origin x="736" y="56"/>
      </p:cViewPr>
      <p:guideLst>
        <p:guide orient="horz" pos="112"/>
        <p:guide orient="horz" pos="2863"/>
        <p:guide orient="horz" pos="813"/>
        <p:guide orient="horz" pos="3118"/>
        <p:guide orient="horz" pos="365"/>
        <p:guide orient="horz" pos="595"/>
        <p:guide pos="2881"/>
        <p:guide pos="293"/>
        <p:guide pos="1394"/>
        <p:guide pos="1303"/>
        <p:guide orient="horz" pos="3096"/>
        <p:guide orient="horz" pos="710"/>
        <p:guide orient="horz" pos="2867"/>
        <p:guide orient="horz" pos="361"/>
        <p:guide pos="1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21" d="100"/>
          <a:sy n="121" d="100"/>
        </p:scale>
        <p:origin x="-312" y="-112"/>
      </p:cViewPr>
      <p:guideLst>
        <p:guide orient="horz" pos="304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4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charset="0"/>
              </a:defRPr>
            </a:lvl1pPr>
          </a:lstStyle>
          <a:p>
            <a:endParaRPr lang="de-DE"/>
          </a:p>
        </p:txBody>
      </p:sp>
      <p:sp>
        <p:nvSpPr>
          <p:cNvPr id="6147" name="Rectangle 3"/>
          <p:cNvSpPr>
            <a:spLocks noGrp="1" noChangeArrowheads="1"/>
          </p:cNvSpPr>
          <p:nvPr>
            <p:ph type="dt" sz="quarter" idx="1"/>
          </p:nvPr>
        </p:nvSpPr>
        <p:spPr bwMode="auto">
          <a:xfrm>
            <a:off x="3886200" y="0"/>
            <a:ext cx="2971800" cy="484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defRPr>
            </a:lvl1pPr>
          </a:lstStyle>
          <a:p>
            <a:endParaRPr lang="de-DE"/>
          </a:p>
        </p:txBody>
      </p:sp>
      <p:sp>
        <p:nvSpPr>
          <p:cNvPr id="6148" name="Rectangle 4"/>
          <p:cNvSpPr>
            <a:spLocks noGrp="1" noChangeArrowheads="1"/>
          </p:cNvSpPr>
          <p:nvPr>
            <p:ph type="ftr" sz="quarter" idx="2"/>
          </p:nvPr>
        </p:nvSpPr>
        <p:spPr bwMode="auto">
          <a:xfrm>
            <a:off x="0" y="9177338"/>
            <a:ext cx="2971800" cy="484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charset="0"/>
              </a:defRPr>
            </a:lvl1pPr>
          </a:lstStyle>
          <a:p>
            <a:endParaRPr lang="de-DE"/>
          </a:p>
        </p:txBody>
      </p:sp>
      <p:sp>
        <p:nvSpPr>
          <p:cNvPr id="6149" name="Rectangle 5"/>
          <p:cNvSpPr>
            <a:spLocks noGrp="1" noChangeArrowheads="1"/>
          </p:cNvSpPr>
          <p:nvPr>
            <p:ph type="sldNum" sz="quarter" idx="3"/>
          </p:nvPr>
        </p:nvSpPr>
        <p:spPr bwMode="auto">
          <a:xfrm>
            <a:off x="3886200" y="9177338"/>
            <a:ext cx="2971800" cy="484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charset="0"/>
              </a:defRPr>
            </a:lvl1pPr>
          </a:lstStyle>
          <a:p>
            <a:fld id="{D54606BC-1185-6343-8CD4-1A7CC7DA3AB6}" type="slidenum">
              <a:rPr lang="de-DE"/>
              <a:pPr/>
              <a:t>‹Nr.›</a:t>
            </a:fld>
            <a:endParaRPr lang="de-DE"/>
          </a:p>
        </p:txBody>
      </p:sp>
    </p:spTree>
    <p:extLst>
      <p:ext uri="{BB962C8B-B14F-4D97-AF65-F5344CB8AC3E}">
        <p14:creationId xmlns:p14="http://schemas.microsoft.com/office/powerpoint/2010/main" val="262394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1028"/>
          <p:cNvSpPr>
            <a:spLocks noGrp="1" noRot="1" noChangeAspect="1" noChangeArrowheads="1" noTextEdit="1"/>
          </p:cNvSpPr>
          <p:nvPr>
            <p:ph type="sldImg" idx="2"/>
          </p:nvPr>
        </p:nvSpPr>
        <p:spPr bwMode="auto">
          <a:xfrm>
            <a:off x="-3916363" y="536575"/>
            <a:ext cx="14692313" cy="8266113"/>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1029"/>
          <p:cNvSpPr>
            <a:spLocks noGrp="1" noChangeArrowheads="1"/>
          </p:cNvSpPr>
          <p:nvPr>
            <p:ph type="body" sz="quarter" idx="3"/>
          </p:nvPr>
        </p:nvSpPr>
        <p:spPr bwMode="auto">
          <a:xfrm>
            <a:off x="285750" y="8910638"/>
            <a:ext cx="6286500" cy="43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Klicken Sie, um die Textformatierung des Masters zu bearbeiten.</a:t>
            </a:r>
          </a:p>
        </p:txBody>
      </p:sp>
    </p:spTree>
    <p:extLst>
      <p:ext uri="{BB962C8B-B14F-4D97-AF65-F5344CB8AC3E}">
        <p14:creationId xmlns:p14="http://schemas.microsoft.com/office/powerpoint/2010/main" val="1612218178"/>
      </p:ext>
    </p:extLst>
  </p:cSld>
  <p:clrMap bg1="lt1" tx1="dk1" bg2="lt2" tx2="dk2" accent1="accent1" accent2="accent2" accent3="accent3" accent4="accent4" accent5="accent5" accent6="accent6" hlink="hlink" folHlink="folHlink"/>
  <p:notesStyle>
    <a:lvl1pPr algn="ctr" rtl="0" fontAlgn="base">
      <a:spcBef>
        <a:spcPct val="30000"/>
      </a:spcBef>
      <a:spcAft>
        <a:spcPct val="0"/>
      </a:spcAft>
      <a:defRPr sz="1200" kern="1200">
        <a:solidFill>
          <a:schemeClr val="tx1"/>
        </a:solidFill>
        <a:latin typeface="Syntax" charset="0"/>
        <a:ea typeface="ＭＳ Ｐゴシック" charset="0"/>
        <a:cs typeface="+mn-cs"/>
      </a:defRPr>
    </a:lvl1pPr>
    <a:lvl2pPr marL="457200" algn="ctr" rtl="0" fontAlgn="base">
      <a:spcBef>
        <a:spcPct val="30000"/>
      </a:spcBef>
      <a:spcAft>
        <a:spcPct val="0"/>
      </a:spcAft>
      <a:defRPr sz="1200" kern="1200">
        <a:solidFill>
          <a:schemeClr val="tx1"/>
        </a:solidFill>
        <a:latin typeface="Syntax" charset="0"/>
        <a:ea typeface="ＭＳ Ｐゴシック" charset="0"/>
        <a:cs typeface="+mn-cs"/>
      </a:defRPr>
    </a:lvl2pPr>
    <a:lvl3pPr marL="914400" algn="ctr" rtl="0" fontAlgn="base">
      <a:spcBef>
        <a:spcPct val="30000"/>
      </a:spcBef>
      <a:spcAft>
        <a:spcPct val="0"/>
      </a:spcAft>
      <a:defRPr sz="1200" kern="1200">
        <a:solidFill>
          <a:schemeClr val="tx1"/>
        </a:solidFill>
        <a:latin typeface="Syntax" charset="0"/>
        <a:ea typeface="ＭＳ Ｐゴシック" charset="0"/>
        <a:cs typeface="+mn-cs"/>
      </a:defRPr>
    </a:lvl3pPr>
    <a:lvl4pPr marL="1371600" algn="ctr" rtl="0" fontAlgn="base">
      <a:spcBef>
        <a:spcPct val="30000"/>
      </a:spcBef>
      <a:spcAft>
        <a:spcPct val="0"/>
      </a:spcAft>
      <a:defRPr sz="1200" kern="1200">
        <a:solidFill>
          <a:schemeClr val="tx1"/>
        </a:solidFill>
        <a:latin typeface="Syntax" charset="0"/>
        <a:ea typeface="ＭＳ Ｐゴシック" charset="0"/>
        <a:cs typeface="+mn-cs"/>
      </a:defRPr>
    </a:lvl4pPr>
    <a:lvl5pPr marL="1828800" algn="ctr" rtl="0" fontAlgn="base">
      <a:spcBef>
        <a:spcPct val="30000"/>
      </a:spcBef>
      <a:spcAft>
        <a:spcPct val="0"/>
      </a:spcAft>
      <a:defRPr sz="1200" kern="1200">
        <a:solidFill>
          <a:schemeClr val="tx1"/>
        </a:solidFill>
        <a:latin typeface="Syntax"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 name="Bildplatzhalter 6"/>
          <p:cNvSpPr>
            <a:spLocks noGrp="1"/>
          </p:cNvSpPr>
          <p:nvPr>
            <p:ph type="pic" sz="quarter" idx="11"/>
          </p:nvPr>
        </p:nvSpPr>
        <p:spPr>
          <a:xfrm>
            <a:off x="0" y="971447"/>
            <a:ext cx="9144000" cy="3215456"/>
          </a:xfrm>
          <a:prstGeom prst="rect">
            <a:avLst/>
          </a:prstGeom>
        </p:spPr>
        <p:txBody>
          <a:bodyPr vert="horz"/>
          <a:lstStyle/>
          <a:p>
            <a:r>
              <a:rPr lang="de-DE"/>
              <a:t>Bild durch Klicken auf Symbol hinzufügen</a:t>
            </a:r>
            <a:endParaRPr lang="de-DE" dirty="0"/>
          </a:p>
        </p:txBody>
      </p:sp>
      <p:pic>
        <p:nvPicPr>
          <p:cNvPr id="10" name="Bild 9" descr="FH-SWF_Logo-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892" y="4280416"/>
            <a:ext cx="1966296" cy="722312"/>
          </a:xfrm>
          <a:prstGeom prst="rect">
            <a:avLst/>
          </a:prstGeom>
        </p:spPr>
      </p:pic>
      <p:pic>
        <p:nvPicPr>
          <p:cNvPr id="11" name="Bild 10" descr="Claim-RGB.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238" y="4636051"/>
            <a:ext cx="1269759" cy="278849"/>
          </a:xfrm>
          <a:prstGeom prst="rect">
            <a:avLst/>
          </a:prstGeom>
        </p:spPr>
      </p:pic>
      <p:sp>
        <p:nvSpPr>
          <p:cNvPr id="12" name="Titel 6"/>
          <p:cNvSpPr>
            <a:spLocks noGrp="1"/>
          </p:cNvSpPr>
          <p:nvPr>
            <p:ph type="title" hasCustomPrompt="1"/>
          </p:nvPr>
        </p:nvSpPr>
        <p:spPr>
          <a:xfrm>
            <a:off x="249238" y="177800"/>
            <a:ext cx="8638960" cy="336550"/>
          </a:xfrm>
          <a:prstGeom prst="rect">
            <a:avLst/>
          </a:prstGeom>
          <a:ln>
            <a:solidFill>
              <a:schemeClr val="tx1">
                <a:alpha val="0"/>
              </a:schemeClr>
            </a:solidFill>
          </a:ln>
        </p:spPr>
        <p:txBody>
          <a:bodyPr vert="horz" lIns="0" tIns="0" rIns="0" bIns="0" anchor="b" anchorCtr="0"/>
          <a:lstStyle>
            <a:lvl1pPr>
              <a:defRPr>
                <a:solidFill>
                  <a:schemeClr val="tx2"/>
                </a:solidFill>
                <a:latin typeface="Arial"/>
                <a:cs typeface="Arial"/>
              </a:defRPr>
            </a:lvl1pPr>
          </a:lstStyle>
          <a:p>
            <a:r>
              <a:rPr lang="de-DE" dirty="0">
                <a:solidFill>
                  <a:schemeClr val="tx2"/>
                </a:solidFill>
                <a:latin typeface="Arial"/>
                <a:cs typeface="Arial"/>
              </a:rPr>
              <a:t>Headline (Arial 24 Pt, </a:t>
            </a:r>
            <a:r>
              <a:rPr lang="de-DE" dirty="0" err="1">
                <a:solidFill>
                  <a:schemeClr val="tx2"/>
                </a:solidFill>
                <a:latin typeface="Arial"/>
                <a:cs typeface="Arial"/>
              </a:rPr>
              <a:t>Bold</a:t>
            </a:r>
            <a:r>
              <a:rPr lang="de-DE" dirty="0">
                <a:solidFill>
                  <a:schemeClr val="tx2"/>
                </a:solidFill>
                <a:latin typeface="Arial"/>
                <a:cs typeface="Arial"/>
              </a:rPr>
              <a:t>)</a:t>
            </a:r>
          </a:p>
        </p:txBody>
      </p:sp>
      <p:sp>
        <p:nvSpPr>
          <p:cNvPr id="13" name="Textplatzhalter 3" title="Test"/>
          <p:cNvSpPr>
            <a:spLocks noGrp="1"/>
          </p:cNvSpPr>
          <p:nvPr>
            <p:ph type="body" sz="quarter" idx="10" hasCustomPrompt="1"/>
          </p:nvPr>
        </p:nvSpPr>
        <p:spPr>
          <a:xfrm>
            <a:off x="249238" y="573087"/>
            <a:ext cx="8639175" cy="385557"/>
          </a:xfrm>
          <a:prstGeom prst="rect">
            <a:avLst/>
          </a:prstGeom>
        </p:spPr>
        <p:txBody>
          <a:bodyPr vert="horz" lIns="0" tIns="0" rIns="0" bIns="0" anchor="t" anchorCtr="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8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Subheadline (Arial 18 Pt, </a:t>
            </a:r>
            <a:r>
              <a:rPr lang="de-DE" dirty="0" err="1"/>
              <a:t>Bold</a:t>
            </a:r>
            <a:r>
              <a:rPr lang="de-DE" dirty="0"/>
              <a:t>)</a:t>
            </a:r>
          </a:p>
          <a:p>
            <a:pPr lvl="0"/>
            <a:endParaRPr lang="de-DE"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2" name="Rechteck 11"/>
          <p:cNvSpPr/>
          <p:nvPr userDrawn="1"/>
        </p:nvSpPr>
        <p:spPr bwMode="auto">
          <a:xfrm>
            <a:off x="0" y="950913"/>
            <a:ext cx="9144000" cy="3600450"/>
          </a:xfrm>
          <a:prstGeom prst="rect">
            <a:avLst/>
          </a:prstGeom>
          <a:solidFill>
            <a:schemeClr val="accent5"/>
          </a:solidFill>
          <a:ln w="1270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13" name="Inhaltsplatzhalter 2"/>
          <p:cNvSpPr>
            <a:spLocks noGrp="1"/>
          </p:cNvSpPr>
          <p:nvPr>
            <p:ph idx="1"/>
          </p:nvPr>
        </p:nvSpPr>
        <p:spPr>
          <a:xfrm>
            <a:off x="249238" y="1127125"/>
            <a:ext cx="8648699" cy="3424238"/>
          </a:xfrm>
          <a:prstGeom prst="rect">
            <a:avLst/>
          </a:prstGeom>
        </p:spPr>
        <p:txBody>
          <a:bodyPr lIns="0" tIns="0" rIns="0" bIns="0"/>
          <a:lstStyle>
            <a:lvl1pPr marL="180975" indent="-180975">
              <a:buClr>
                <a:srgbClr val="005EAD"/>
              </a:buClr>
              <a:defRPr/>
            </a:lvl1pPr>
            <a:lvl2pPr marL="631825" indent="-180975">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4" name="Bild 13" descr="FH-SWF_Logo-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3311" y="4581115"/>
            <a:ext cx="1061911" cy="390090"/>
          </a:xfrm>
          <a:prstGeom prst="rect">
            <a:avLst/>
          </a:prstGeom>
        </p:spPr>
      </p:pic>
      <p:sp>
        <p:nvSpPr>
          <p:cNvPr id="15" name="Text Box 149"/>
          <p:cNvSpPr txBox="1">
            <a:spLocks noChangeArrowheads="1"/>
          </p:cNvSpPr>
          <p:nvPr userDrawn="1"/>
        </p:nvSpPr>
        <p:spPr bwMode="auto">
          <a:xfrm>
            <a:off x="241300" y="4791639"/>
            <a:ext cx="6820207" cy="121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p>
            <a:pPr algn="l">
              <a:spcBef>
                <a:spcPct val="50000"/>
              </a:spcBef>
            </a:pPr>
            <a:r>
              <a:rPr lang="de-DE" sz="800" dirty="0">
                <a:solidFill>
                  <a:schemeClr val="tx1"/>
                </a:solidFill>
              </a:rPr>
              <a:t>Folie </a:t>
            </a:r>
            <a:fld id="{44BA279E-E9BC-D743-974C-EFE8A41952FB}" type="slidenum">
              <a:rPr lang="de-DE" sz="800" smtClean="0">
                <a:solidFill>
                  <a:schemeClr val="tx1"/>
                </a:solidFill>
              </a:rPr>
              <a:pPr algn="l">
                <a:spcBef>
                  <a:spcPct val="50000"/>
                </a:spcBef>
              </a:pPr>
              <a:t>‹Nr.›</a:t>
            </a:fld>
            <a:endParaRPr lang="de-DE" sz="800" dirty="0">
              <a:solidFill>
                <a:schemeClr val="tx1"/>
              </a:solidFill>
            </a:endParaRPr>
          </a:p>
        </p:txBody>
      </p:sp>
      <p:sp>
        <p:nvSpPr>
          <p:cNvPr id="16" name="Fußzeilenplatzhalter 4"/>
          <p:cNvSpPr>
            <a:spLocks noGrp="1"/>
          </p:cNvSpPr>
          <p:nvPr>
            <p:ph type="ftr" sz="quarter" idx="11"/>
          </p:nvPr>
        </p:nvSpPr>
        <p:spPr>
          <a:xfrm>
            <a:off x="241300" y="4645742"/>
            <a:ext cx="6829732" cy="139290"/>
          </a:xfrm>
          <a:prstGeom prst="rect">
            <a:avLst/>
          </a:prstGeo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lvl1pPr>
              <a:defRPr lang="de-DE" sz="800" dirty="0">
                <a:solidFill>
                  <a:schemeClr val="tx1"/>
                </a:solidFill>
              </a:defRPr>
            </a:lvl1pPr>
          </a:lstStyle>
          <a:p>
            <a:pPr algn="l"/>
            <a:r>
              <a:rPr lang="de-DE" dirty="0"/>
              <a:t>Autor (4/2022)</a:t>
            </a:r>
          </a:p>
        </p:txBody>
      </p:sp>
      <p:sp>
        <p:nvSpPr>
          <p:cNvPr id="17" name="Titel 6"/>
          <p:cNvSpPr>
            <a:spLocks noGrp="1"/>
          </p:cNvSpPr>
          <p:nvPr>
            <p:ph type="title" hasCustomPrompt="1"/>
          </p:nvPr>
        </p:nvSpPr>
        <p:spPr>
          <a:xfrm>
            <a:off x="249238" y="177800"/>
            <a:ext cx="8638960" cy="336550"/>
          </a:xfrm>
          <a:prstGeom prst="rect">
            <a:avLst/>
          </a:prstGeom>
          <a:ln>
            <a:solidFill>
              <a:schemeClr val="tx1">
                <a:alpha val="0"/>
              </a:schemeClr>
            </a:solidFill>
          </a:ln>
        </p:spPr>
        <p:txBody>
          <a:bodyPr vert="horz" lIns="0" tIns="0" rIns="0" bIns="0" anchor="b" anchorCtr="0"/>
          <a:lstStyle>
            <a:lvl1pPr>
              <a:defRPr>
                <a:solidFill>
                  <a:schemeClr val="tx2"/>
                </a:solidFill>
                <a:latin typeface="Arial"/>
                <a:cs typeface="Arial"/>
              </a:defRPr>
            </a:lvl1pPr>
          </a:lstStyle>
          <a:p>
            <a:r>
              <a:rPr lang="de-DE" dirty="0">
                <a:solidFill>
                  <a:schemeClr val="tx2"/>
                </a:solidFill>
                <a:latin typeface="Arial"/>
                <a:cs typeface="Arial"/>
              </a:rPr>
              <a:t>Headline (Arial 24 Pt, </a:t>
            </a:r>
            <a:r>
              <a:rPr lang="de-DE" dirty="0" err="1">
                <a:solidFill>
                  <a:schemeClr val="tx2"/>
                </a:solidFill>
                <a:latin typeface="Arial"/>
                <a:cs typeface="Arial"/>
              </a:rPr>
              <a:t>Bold</a:t>
            </a:r>
            <a:r>
              <a:rPr lang="de-DE" dirty="0">
                <a:solidFill>
                  <a:schemeClr val="tx2"/>
                </a:solidFill>
                <a:latin typeface="Arial"/>
                <a:cs typeface="Arial"/>
              </a:rPr>
              <a:t>)</a:t>
            </a:r>
          </a:p>
        </p:txBody>
      </p:sp>
      <p:sp>
        <p:nvSpPr>
          <p:cNvPr id="18" name="Textplatzhalter 3" title="Test"/>
          <p:cNvSpPr>
            <a:spLocks noGrp="1"/>
          </p:cNvSpPr>
          <p:nvPr>
            <p:ph type="body" sz="quarter" idx="10" hasCustomPrompt="1"/>
          </p:nvPr>
        </p:nvSpPr>
        <p:spPr>
          <a:xfrm>
            <a:off x="249238" y="573087"/>
            <a:ext cx="8639175" cy="385557"/>
          </a:xfrm>
          <a:prstGeom prst="rect">
            <a:avLst/>
          </a:prstGeom>
        </p:spPr>
        <p:txBody>
          <a:bodyPr vert="horz" lIns="0" tIns="0" rIns="0" bIns="0" anchor="t" anchorCtr="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8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Subheadline (Arial 18 Pt, </a:t>
            </a:r>
            <a:r>
              <a:rPr lang="de-DE" dirty="0" err="1"/>
              <a:t>Bold</a:t>
            </a:r>
            <a:r>
              <a:rPr lang="de-DE" dirty="0"/>
              <a:t>)</a:t>
            </a:r>
          </a:p>
          <a:p>
            <a:pPr lvl="0"/>
            <a:endParaRPr lang="de-DE" dirty="0"/>
          </a:p>
        </p:txBody>
      </p:sp>
    </p:spTree>
    <p:extLst>
      <p:ext uri="{BB962C8B-B14F-4D97-AF65-F5344CB8AC3E}">
        <p14:creationId xmlns:p14="http://schemas.microsoft.com/office/powerpoint/2010/main" val="26592889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12" name="Rechteck 11"/>
          <p:cNvSpPr/>
          <p:nvPr userDrawn="1"/>
        </p:nvSpPr>
        <p:spPr bwMode="auto">
          <a:xfrm>
            <a:off x="0" y="950913"/>
            <a:ext cx="9144000" cy="3600450"/>
          </a:xfrm>
          <a:prstGeom prst="rect">
            <a:avLst/>
          </a:prstGeom>
          <a:solidFill>
            <a:schemeClr val="accent5"/>
          </a:solidFill>
          <a:ln w="1270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pic>
        <p:nvPicPr>
          <p:cNvPr id="14" name="Bild 13" descr="FH-SWF_Logo-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3311" y="4581115"/>
            <a:ext cx="1061911" cy="390090"/>
          </a:xfrm>
          <a:prstGeom prst="rect">
            <a:avLst/>
          </a:prstGeom>
        </p:spPr>
      </p:pic>
      <p:sp>
        <p:nvSpPr>
          <p:cNvPr id="15" name="Text Box 149"/>
          <p:cNvSpPr txBox="1">
            <a:spLocks noChangeArrowheads="1"/>
          </p:cNvSpPr>
          <p:nvPr userDrawn="1"/>
        </p:nvSpPr>
        <p:spPr bwMode="auto">
          <a:xfrm>
            <a:off x="241300" y="4791639"/>
            <a:ext cx="6820207" cy="121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p>
            <a:pPr algn="l">
              <a:spcBef>
                <a:spcPct val="50000"/>
              </a:spcBef>
            </a:pPr>
            <a:r>
              <a:rPr lang="de-DE" sz="800" dirty="0">
                <a:solidFill>
                  <a:schemeClr val="tx1"/>
                </a:solidFill>
              </a:rPr>
              <a:t>Folie </a:t>
            </a:r>
            <a:fld id="{44BA279E-E9BC-D743-974C-EFE8A41952FB}" type="slidenum">
              <a:rPr lang="de-DE" sz="800" smtClean="0">
                <a:solidFill>
                  <a:schemeClr val="tx1"/>
                </a:solidFill>
              </a:rPr>
              <a:pPr algn="l">
                <a:spcBef>
                  <a:spcPct val="50000"/>
                </a:spcBef>
              </a:pPr>
              <a:t>‹Nr.›</a:t>
            </a:fld>
            <a:endParaRPr lang="de-DE" sz="800" dirty="0">
              <a:solidFill>
                <a:schemeClr val="tx1"/>
              </a:solidFill>
            </a:endParaRPr>
          </a:p>
        </p:txBody>
      </p:sp>
      <p:sp>
        <p:nvSpPr>
          <p:cNvPr id="16" name="Fußzeilenplatzhalter 4"/>
          <p:cNvSpPr>
            <a:spLocks noGrp="1"/>
          </p:cNvSpPr>
          <p:nvPr>
            <p:ph type="ftr" sz="quarter" idx="11"/>
          </p:nvPr>
        </p:nvSpPr>
        <p:spPr>
          <a:xfrm>
            <a:off x="241300" y="4645742"/>
            <a:ext cx="6829732" cy="139290"/>
          </a:xfrm>
          <a:prstGeom prst="rect">
            <a:avLst/>
          </a:prstGeo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lvl1pPr>
              <a:defRPr lang="de-DE" sz="800" dirty="0">
                <a:solidFill>
                  <a:schemeClr val="tx1"/>
                </a:solidFill>
              </a:defRPr>
            </a:lvl1pPr>
          </a:lstStyle>
          <a:p>
            <a:pPr algn="l"/>
            <a:r>
              <a:rPr lang="de-DE" dirty="0"/>
              <a:t>Autor (4/2022)</a:t>
            </a:r>
          </a:p>
        </p:txBody>
      </p:sp>
      <p:sp>
        <p:nvSpPr>
          <p:cNvPr id="17" name="Titel 6"/>
          <p:cNvSpPr>
            <a:spLocks noGrp="1"/>
          </p:cNvSpPr>
          <p:nvPr>
            <p:ph type="title" hasCustomPrompt="1"/>
          </p:nvPr>
        </p:nvSpPr>
        <p:spPr>
          <a:xfrm>
            <a:off x="249238" y="177800"/>
            <a:ext cx="8638960" cy="336550"/>
          </a:xfrm>
          <a:prstGeom prst="rect">
            <a:avLst/>
          </a:prstGeom>
          <a:ln>
            <a:solidFill>
              <a:schemeClr val="tx1">
                <a:alpha val="0"/>
              </a:schemeClr>
            </a:solidFill>
          </a:ln>
        </p:spPr>
        <p:txBody>
          <a:bodyPr vert="horz" lIns="0" tIns="0" rIns="0" bIns="0" anchor="b" anchorCtr="0"/>
          <a:lstStyle>
            <a:lvl1pPr>
              <a:defRPr>
                <a:solidFill>
                  <a:schemeClr val="tx2"/>
                </a:solidFill>
                <a:latin typeface="Arial"/>
                <a:cs typeface="Arial"/>
              </a:defRPr>
            </a:lvl1pPr>
          </a:lstStyle>
          <a:p>
            <a:r>
              <a:rPr lang="de-DE" dirty="0">
                <a:solidFill>
                  <a:schemeClr val="tx2"/>
                </a:solidFill>
                <a:latin typeface="Arial"/>
                <a:cs typeface="Arial"/>
              </a:rPr>
              <a:t>Headline (Arial 24 Pt, </a:t>
            </a:r>
            <a:r>
              <a:rPr lang="de-DE" dirty="0" err="1">
                <a:solidFill>
                  <a:schemeClr val="tx2"/>
                </a:solidFill>
                <a:latin typeface="Arial"/>
                <a:cs typeface="Arial"/>
              </a:rPr>
              <a:t>Bold</a:t>
            </a:r>
            <a:r>
              <a:rPr lang="de-DE" dirty="0">
                <a:solidFill>
                  <a:schemeClr val="tx2"/>
                </a:solidFill>
                <a:latin typeface="Arial"/>
                <a:cs typeface="Arial"/>
              </a:rPr>
              <a:t>)</a:t>
            </a:r>
          </a:p>
        </p:txBody>
      </p:sp>
      <p:sp>
        <p:nvSpPr>
          <p:cNvPr id="18" name="Textplatzhalter 3" title="Test"/>
          <p:cNvSpPr>
            <a:spLocks noGrp="1"/>
          </p:cNvSpPr>
          <p:nvPr>
            <p:ph type="body" sz="quarter" idx="10" hasCustomPrompt="1"/>
          </p:nvPr>
        </p:nvSpPr>
        <p:spPr>
          <a:xfrm>
            <a:off x="249238" y="573087"/>
            <a:ext cx="8639175" cy="385557"/>
          </a:xfrm>
          <a:prstGeom prst="rect">
            <a:avLst/>
          </a:prstGeom>
        </p:spPr>
        <p:txBody>
          <a:bodyPr vert="horz" lIns="0" tIns="0" rIns="0" bIns="0" anchor="t" anchorCtr="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8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Subheadline (Arial 18 Pt, </a:t>
            </a:r>
            <a:r>
              <a:rPr lang="de-DE" dirty="0" err="1"/>
              <a:t>Bold</a:t>
            </a:r>
            <a:r>
              <a:rPr lang="de-DE" dirty="0"/>
              <a:t>)</a:t>
            </a:r>
          </a:p>
          <a:p>
            <a:pPr lvl="0"/>
            <a:endParaRPr lang="de-DE" dirty="0"/>
          </a:p>
        </p:txBody>
      </p:sp>
      <p:sp>
        <p:nvSpPr>
          <p:cNvPr id="19" name="Inhaltsplatzhalter 2"/>
          <p:cNvSpPr>
            <a:spLocks noGrp="1"/>
          </p:cNvSpPr>
          <p:nvPr>
            <p:ph idx="1"/>
          </p:nvPr>
        </p:nvSpPr>
        <p:spPr>
          <a:xfrm>
            <a:off x="4796401" y="1127125"/>
            <a:ext cx="4083050" cy="3424238"/>
          </a:xfrm>
          <a:prstGeom prst="rect">
            <a:avLst/>
          </a:prstGeom>
        </p:spPr>
        <p:txBody>
          <a:bodyPr lIns="0" tIns="0" rIns="0" bIns="0"/>
          <a:lstStyle>
            <a:lvl1pPr marL="180975" indent="-180975">
              <a:buClr>
                <a:srgbClr val="005EAD"/>
              </a:buClr>
              <a:defRPr/>
            </a:lvl1pPr>
            <a:lvl2pPr marL="631825" indent="-180975">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Inhaltsplatzhalter 2"/>
          <p:cNvSpPr>
            <a:spLocks noGrp="1"/>
          </p:cNvSpPr>
          <p:nvPr>
            <p:ph idx="12"/>
          </p:nvPr>
        </p:nvSpPr>
        <p:spPr>
          <a:xfrm>
            <a:off x="249238" y="1127125"/>
            <a:ext cx="4083050" cy="3424238"/>
          </a:xfrm>
          <a:prstGeom prst="rect">
            <a:avLst/>
          </a:prstGeom>
        </p:spPr>
        <p:txBody>
          <a:bodyPr lIns="0" tIns="0" rIns="0" bIns="0"/>
          <a:lstStyle>
            <a:lvl1pPr marL="180975" indent="-180975">
              <a:buClr>
                <a:srgbClr val="005EAD"/>
              </a:buClr>
              <a:defRPr/>
            </a:lvl1pPr>
            <a:lvl2pPr marL="631825" indent="-180975">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513530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t Abschnittsüberschrift">
    <p:spTree>
      <p:nvGrpSpPr>
        <p:cNvPr id="1" name=""/>
        <p:cNvGrpSpPr/>
        <p:nvPr/>
      </p:nvGrpSpPr>
      <p:grpSpPr>
        <a:xfrm>
          <a:off x="0" y="0"/>
          <a:ext cx="0" cy="0"/>
          <a:chOff x="0" y="0"/>
          <a:chExt cx="0" cy="0"/>
        </a:xfrm>
      </p:grpSpPr>
      <p:sp>
        <p:nvSpPr>
          <p:cNvPr id="12" name="Rechteck 11"/>
          <p:cNvSpPr/>
          <p:nvPr userDrawn="1"/>
        </p:nvSpPr>
        <p:spPr bwMode="auto">
          <a:xfrm>
            <a:off x="0" y="950913"/>
            <a:ext cx="9144000" cy="3600450"/>
          </a:xfrm>
          <a:prstGeom prst="rect">
            <a:avLst/>
          </a:prstGeom>
          <a:solidFill>
            <a:schemeClr val="accent5"/>
          </a:solidFill>
          <a:ln w="1270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pic>
        <p:nvPicPr>
          <p:cNvPr id="14" name="Bild 13" descr="FH-SWF_Logo-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3311" y="4581115"/>
            <a:ext cx="1061911" cy="390090"/>
          </a:xfrm>
          <a:prstGeom prst="rect">
            <a:avLst/>
          </a:prstGeom>
        </p:spPr>
      </p:pic>
      <p:sp>
        <p:nvSpPr>
          <p:cNvPr id="15" name="Text Box 149"/>
          <p:cNvSpPr txBox="1">
            <a:spLocks noChangeArrowheads="1"/>
          </p:cNvSpPr>
          <p:nvPr userDrawn="1"/>
        </p:nvSpPr>
        <p:spPr bwMode="auto">
          <a:xfrm>
            <a:off x="241300" y="4791639"/>
            <a:ext cx="6820207" cy="121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p>
            <a:pPr algn="l">
              <a:spcBef>
                <a:spcPct val="50000"/>
              </a:spcBef>
            </a:pPr>
            <a:r>
              <a:rPr lang="de-DE" sz="800" dirty="0">
                <a:solidFill>
                  <a:schemeClr val="tx1"/>
                </a:solidFill>
              </a:rPr>
              <a:t>Folie </a:t>
            </a:r>
            <a:fld id="{44BA279E-E9BC-D743-974C-EFE8A41952FB}" type="slidenum">
              <a:rPr lang="de-DE" sz="800" smtClean="0">
                <a:solidFill>
                  <a:schemeClr val="tx1"/>
                </a:solidFill>
              </a:rPr>
              <a:pPr algn="l">
                <a:spcBef>
                  <a:spcPct val="50000"/>
                </a:spcBef>
              </a:pPr>
              <a:t>‹Nr.›</a:t>
            </a:fld>
            <a:endParaRPr lang="de-DE" sz="800" dirty="0">
              <a:solidFill>
                <a:schemeClr val="tx1"/>
              </a:solidFill>
            </a:endParaRPr>
          </a:p>
        </p:txBody>
      </p:sp>
      <p:sp>
        <p:nvSpPr>
          <p:cNvPr id="16" name="Fußzeilenplatzhalter 4"/>
          <p:cNvSpPr>
            <a:spLocks noGrp="1"/>
          </p:cNvSpPr>
          <p:nvPr>
            <p:ph type="ftr" sz="quarter" idx="11"/>
          </p:nvPr>
        </p:nvSpPr>
        <p:spPr>
          <a:xfrm>
            <a:off x="241300" y="4645742"/>
            <a:ext cx="6829732" cy="139290"/>
          </a:xfrm>
          <a:prstGeom prst="rect">
            <a:avLst/>
          </a:prstGeo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lvl1pPr>
              <a:defRPr lang="de-DE" sz="800" dirty="0">
                <a:solidFill>
                  <a:schemeClr val="tx1"/>
                </a:solidFill>
              </a:defRPr>
            </a:lvl1pPr>
          </a:lstStyle>
          <a:p>
            <a:pPr algn="l"/>
            <a:r>
              <a:rPr lang="de-DE" dirty="0"/>
              <a:t>Autor (4/2022)</a:t>
            </a:r>
          </a:p>
        </p:txBody>
      </p:sp>
      <p:sp>
        <p:nvSpPr>
          <p:cNvPr id="17" name="Titel 6"/>
          <p:cNvSpPr>
            <a:spLocks noGrp="1"/>
          </p:cNvSpPr>
          <p:nvPr>
            <p:ph type="title" hasCustomPrompt="1"/>
          </p:nvPr>
        </p:nvSpPr>
        <p:spPr>
          <a:xfrm>
            <a:off x="249238" y="177800"/>
            <a:ext cx="8638960" cy="336550"/>
          </a:xfrm>
          <a:prstGeom prst="rect">
            <a:avLst/>
          </a:prstGeom>
          <a:ln>
            <a:solidFill>
              <a:schemeClr val="tx1">
                <a:alpha val="0"/>
              </a:schemeClr>
            </a:solidFill>
          </a:ln>
        </p:spPr>
        <p:txBody>
          <a:bodyPr vert="horz" lIns="0" tIns="0" rIns="0" bIns="0" anchor="b" anchorCtr="0"/>
          <a:lstStyle>
            <a:lvl1pPr>
              <a:defRPr>
                <a:solidFill>
                  <a:schemeClr val="tx2"/>
                </a:solidFill>
                <a:latin typeface="Arial"/>
                <a:cs typeface="Arial"/>
              </a:defRPr>
            </a:lvl1pPr>
          </a:lstStyle>
          <a:p>
            <a:r>
              <a:rPr lang="de-DE" dirty="0">
                <a:solidFill>
                  <a:schemeClr val="tx2"/>
                </a:solidFill>
                <a:latin typeface="Arial"/>
                <a:cs typeface="Arial"/>
              </a:rPr>
              <a:t>Headline (Arial 24 Pt, </a:t>
            </a:r>
            <a:r>
              <a:rPr lang="de-DE" dirty="0" err="1">
                <a:solidFill>
                  <a:schemeClr val="tx2"/>
                </a:solidFill>
                <a:latin typeface="Arial"/>
                <a:cs typeface="Arial"/>
              </a:rPr>
              <a:t>Bold</a:t>
            </a:r>
            <a:r>
              <a:rPr lang="de-DE" dirty="0">
                <a:solidFill>
                  <a:schemeClr val="tx2"/>
                </a:solidFill>
                <a:latin typeface="Arial"/>
                <a:cs typeface="Arial"/>
              </a:rPr>
              <a:t>)</a:t>
            </a:r>
          </a:p>
        </p:txBody>
      </p:sp>
      <p:sp>
        <p:nvSpPr>
          <p:cNvPr id="18" name="Textplatzhalter 3" title="Test"/>
          <p:cNvSpPr>
            <a:spLocks noGrp="1"/>
          </p:cNvSpPr>
          <p:nvPr>
            <p:ph type="body" sz="quarter" idx="10" hasCustomPrompt="1"/>
          </p:nvPr>
        </p:nvSpPr>
        <p:spPr>
          <a:xfrm>
            <a:off x="249238" y="573087"/>
            <a:ext cx="8639175" cy="385557"/>
          </a:xfrm>
          <a:prstGeom prst="rect">
            <a:avLst/>
          </a:prstGeom>
        </p:spPr>
        <p:txBody>
          <a:bodyPr vert="horz" lIns="0" tIns="0" rIns="0" bIns="0" anchor="t" anchorCtr="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8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Subheadline (Arial 18 Pt, </a:t>
            </a:r>
            <a:r>
              <a:rPr lang="de-DE" dirty="0" err="1"/>
              <a:t>Bold</a:t>
            </a:r>
            <a:r>
              <a:rPr lang="de-DE" dirty="0"/>
              <a:t>)</a:t>
            </a:r>
          </a:p>
          <a:p>
            <a:pPr lvl="0"/>
            <a:endParaRPr lang="de-DE" dirty="0"/>
          </a:p>
        </p:txBody>
      </p:sp>
      <p:sp>
        <p:nvSpPr>
          <p:cNvPr id="9" name="Textplatzhalter 3" title="Test"/>
          <p:cNvSpPr>
            <a:spLocks noGrp="1"/>
          </p:cNvSpPr>
          <p:nvPr>
            <p:ph type="body" sz="quarter" idx="12" hasCustomPrompt="1"/>
          </p:nvPr>
        </p:nvSpPr>
        <p:spPr>
          <a:xfrm>
            <a:off x="249238" y="1127125"/>
            <a:ext cx="8639175" cy="249391"/>
          </a:xfrm>
          <a:prstGeom prst="rect">
            <a:avLst/>
          </a:prstGeom>
        </p:spPr>
        <p:txBody>
          <a:bodyPr vert="horz" lIns="0" tIns="0" rIns="0" bIns="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6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Abschnittsüberschrift (Arial 16 Pt, </a:t>
            </a:r>
            <a:r>
              <a:rPr lang="de-DE" dirty="0" err="1"/>
              <a:t>Bold</a:t>
            </a:r>
            <a:r>
              <a:rPr lang="de-DE" dirty="0"/>
              <a:t>)</a:t>
            </a:r>
          </a:p>
          <a:p>
            <a:pPr lvl="0"/>
            <a:endParaRPr lang="de-DE" dirty="0"/>
          </a:p>
        </p:txBody>
      </p:sp>
      <p:sp>
        <p:nvSpPr>
          <p:cNvPr id="10" name="Inhaltsplatzhalter 2"/>
          <p:cNvSpPr>
            <a:spLocks noGrp="1"/>
          </p:cNvSpPr>
          <p:nvPr>
            <p:ph idx="14"/>
          </p:nvPr>
        </p:nvSpPr>
        <p:spPr>
          <a:xfrm>
            <a:off x="249238" y="1493838"/>
            <a:ext cx="8640506" cy="3057525"/>
          </a:xfrm>
          <a:prstGeom prst="rect">
            <a:avLst/>
          </a:prstGeom>
        </p:spPr>
        <p:txBody>
          <a:bodyPr lIns="0" tIns="0" rIns="0" bIns="0"/>
          <a:lstStyle>
            <a:lvl1pPr marL="180975" indent="-180975">
              <a:buClr>
                <a:srgbClr val="005EAD"/>
              </a:buClr>
              <a:defRPr/>
            </a:lvl1pPr>
            <a:lvl2pPr marL="631825" indent="-180975">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7417277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spaltig mit Abschnittsüberschrift">
    <p:spTree>
      <p:nvGrpSpPr>
        <p:cNvPr id="1" name=""/>
        <p:cNvGrpSpPr/>
        <p:nvPr/>
      </p:nvGrpSpPr>
      <p:grpSpPr>
        <a:xfrm>
          <a:off x="0" y="0"/>
          <a:ext cx="0" cy="0"/>
          <a:chOff x="0" y="0"/>
          <a:chExt cx="0" cy="0"/>
        </a:xfrm>
      </p:grpSpPr>
      <p:sp>
        <p:nvSpPr>
          <p:cNvPr id="12" name="Rechteck 11"/>
          <p:cNvSpPr/>
          <p:nvPr userDrawn="1"/>
        </p:nvSpPr>
        <p:spPr bwMode="auto">
          <a:xfrm>
            <a:off x="0" y="950913"/>
            <a:ext cx="9144000" cy="3600450"/>
          </a:xfrm>
          <a:prstGeom prst="rect">
            <a:avLst/>
          </a:prstGeom>
          <a:solidFill>
            <a:schemeClr val="accent5"/>
          </a:solidFill>
          <a:ln w="1270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pic>
        <p:nvPicPr>
          <p:cNvPr id="14" name="Bild 13" descr="FH-SWF_Logo-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3311" y="4581115"/>
            <a:ext cx="1061911" cy="390090"/>
          </a:xfrm>
          <a:prstGeom prst="rect">
            <a:avLst/>
          </a:prstGeom>
        </p:spPr>
      </p:pic>
      <p:sp>
        <p:nvSpPr>
          <p:cNvPr id="15" name="Text Box 149"/>
          <p:cNvSpPr txBox="1">
            <a:spLocks noChangeArrowheads="1"/>
          </p:cNvSpPr>
          <p:nvPr userDrawn="1"/>
        </p:nvSpPr>
        <p:spPr bwMode="auto">
          <a:xfrm>
            <a:off x="241300" y="4791639"/>
            <a:ext cx="6820207" cy="121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p>
            <a:pPr algn="l">
              <a:spcBef>
                <a:spcPct val="50000"/>
              </a:spcBef>
            </a:pPr>
            <a:r>
              <a:rPr lang="de-DE" sz="800" dirty="0">
                <a:solidFill>
                  <a:schemeClr val="tx1"/>
                </a:solidFill>
              </a:rPr>
              <a:t>Folie </a:t>
            </a:r>
            <a:fld id="{44BA279E-E9BC-D743-974C-EFE8A41952FB}" type="slidenum">
              <a:rPr lang="de-DE" sz="800" smtClean="0">
                <a:solidFill>
                  <a:schemeClr val="tx1"/>
                </a:solidFill>
              </a:rPr>
              <a:pPr algn="l">
                <a:spcBef>
                  <a:spcPct val="50000"/>
                </a:spcBef>
              </a:pPr>
              <a:t>‹Nr.›</a:t>
            </a:fld>
            <a:endParaRPr lang="de-DE" sz="800" dirty="0">
              <a:solidFill>
                <a:schemeClr val="tx1"/>
              </a:solidFill>
            </a:endParaRPr>
          </a:p>
        </p:txBody>
      </p:sp>
      <p:sp>
        <p:nvSpPr>
          <p:cNvPr id="16" name="Fußzeilenplatzhalter 4"/>
          <p:cNvSpPr>
            <a:spLocks noGrp="1"/>
          </p:cNvSpPr>
          <p:nvPr>
            <p:ph type="ftr" sz="quarter" idx="11"/>
          </p:nvPr>
        </p:nvSpPr>
        <p:spPr>
          <a:xfrm>
            <a:off x="241300" y="4645742"/>
            <a:ext cx="6829732" cy="139290"/>
          </a:xfrm>
          <a:prstGeom prst="rect">
            <a:avLst/>
          </a:prstGeo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lvl1pPr>
              <a:defRPr lang="de-DE" sz="800" dirty="0">
                <a:solidFill>
                  <a:schemeClr val="tx1"/>
                </a:solidFill>
              </a:defRPr>
            </a:lvl1pPr>
          </a:lstStyle>
          <a:p>
            <a:pPr algn="l"/>
            <a:r>
              <a:rPr lang="de-DE" dirty="0"/>
              <a:t>Autor (4/2022)</a:t>
            </a:r>
          </a:p>
        </p:txBody>
      </p:sp>
      <p:sp>
        <p:nvSpPr>
          <p:cNvPr id="17" name="Titel 6"/>
          <p:cNvSpPr>
            <a:spLocks noGrp="1"/>
          </p:cNvSpPr>
          <p:nvPr>
            <p:ph type="title" hasCustomPrompt="1"/>
          </p:nvPr>
        </p:nvSpPr>
        <p:spPr>
          <a:xfrm>
            <a:off x="249238" y="177800"/>
            <a:ext cx="8638960" cy="336550"/>
          </a:xfrm>
          <a:prstGeom prst="rect">
            <a:avLst/>
          </a:prstGeom>
          <a:ln>
            <a:solidFill>
              <a:schemeClr val="tx1">
                <a:alpha val="0"/>
              </a:schemeClr>
            </a:solidFill>
          </a:ln>
        </p:spPr>
        <p:txBody>
          <a:bodyPr vert="horz" lIns="0" tIns="0" rIns="0" bIns="0" anchor="b" anchorCtr="0"/>
          <a:lstStyle>
            <a:lvl1pPr>
              <a:defRPr>
                <a:solidFill>
                  <a:schemeClr val="tx2"/>
                </a:solidFill>
                <a:latin typeface="Arial"/>
                <a:cs typeface="Arial"/>
              </a:defRPr>
            </a:lvl1pPr>
          </a:lstStyle>
          <a:p>
            <a:r>
              <a:rPr lang="de-DE" dirty="0">
                <a:solidFill>
                  <a:schemeClr val="tx2"/>
                </a:solidFill>
                <a:latin typeface="Arial"/>
                <a:cs typeface="Arial"/>
              </a:rPr>
              <a:t>Headline (Arial 24 Pt, </a:t>
            </a:r>
            <a:r>
              <a:rPr lang="de-DE" dirty="0" err="1">
                <a:solidFill>
                  <a:schemeClr val="tx2"/>
                </a:solidFill>
                <a:latin typeface="Arial"/>
                <a:cs typeface="Arial"/>
              </a:rPr>
              <a:t>Bold</a:t>
            </a:r>
            <a:r>
              <a:rPr lang="de-DE" dirty="0">
                <a:solidFill>
                  <a:schemeClr val="tx2"/>
                </a:solidFill>
                <a:latin typeface="Arial"/>
                <a:cs typeface="Arial"/>
              </a:rPr>
              <a:t>)</a:t>
            </a:r>
          </a:p>
        </p:txBody>
      </p:sp>
      <p:sp>
        <p:nvSpPr>
          <p:cNvPr id="18" name="Textplatzhalter 3" title="Test"/>
          <p:cNvSpPr>
            <a:spLocks noGrp="1"/>
          </p:cNvSpPr>
          <p:nvPr>
            <p:ph type="body" sz="quarter" idx="10" hasCustomPrompt="1"/>
          </p:nvPr>
        </p:nvSpPr>
        <p:spPr>
          <a:xfrm>
            <a:off x="249238" y="573087"/>
            <a:ext cx="8639175" cy="385557"/>
          </a:xfrm>
          <a:prstGeom prst="rect">
            <a:avLst/>
          </a:prstGeom>
        </p:spPr>
        <p:txBody>
          <a:bodyPr vert="horz" lIns="0" tIns="0" rIns="0" bIns="0" anchor="t" anchorCtr="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8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Subheadline (Arial 18 Pt, </a:t>
            </a:r>
            <a:r>
              <a:rPr lang="de-DE" dirty="0" err="1"/>
              <a:t>Bold</a:t>
            </a:r>
            <a:r>
              <a:rPr lang="de-DE" dirty="0"/>
              <a:t>)</a:t>
            </a:r>
          </a:p>
          <a:p>
            <a:pPr lvl="0"/>
            <a:endParaRPr lang="de-DE" dirty="0"/>
          </a:p>
        </p:txBody>
      </p:sp>
      <p:sp>
        <p:nvSpPr>
          <p:cNvPr id="13" name="Inhaltsplatzhalter 2"/>
          <p:cNvSpPr>
            <a:spLocks noGrp="1"/>
          </p:cNvSpPr>
          <p:nvPr>
            <p:ph idx="13"/>
          </p:nvPr>
        </p:nvSpPr>
        <p:spPr>
          <a:xfrm>
            <a:off x="4825416" y="1489076"/>
            <a:ext cx="4081885" cy="3062288"/>
          </a:xfrm>
          <a:prstGeom prst="rect">
            <a:avLst/>
          </a:prstGeom>
        </p:spPr>
        <p:txBody>
          <a:bodyPr lIns="0" tIns="0" rIns="0" bIns="0"/>
          <a:lstStyle>
            <a:lvl1pPr marL="180975" indent="-180975">
              <a:buClr>
                <a:srgbClr val="005EAD"/>
              </a:buClr>
              <a:defRPr/>
            </a:lvl1pPr>
            <a:lvl2pPr marL="631825" indent="-180975">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Textplatzhalter 3" title="Test"/>
          <p:cNvSpPr>
            <a:spLocks noGrp="1"/>
          </p:cNvSpPr>
          <p:nvPr>
            <p:ph type="body" sz="quarter" idx="12" hasCustomPrompt="1"/>
          </p:nvPr>
        </p:nvSpPr>
        <p:spPr>
          <a:xfrm>
            <a:off x="249238" y="1127125"/>
            <a:ext cx="8639175" cy="249391"/>
          </a:xfrm>
          <a:prstGeom prst="rect">
            <a:avLst/>
          </a:prstGeom>
        </p:spPr>
        <p:txBody>
          <a:bodyPr vert="horz" lIns="0" tIns="0" rIns="0" bIns="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6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Abschnittsüberschrift (Arial 16 Pt, </a:t>
            </a:r>
            <a:r>
              <a:rPr lang="de-DE" dirty="0" err="1"/>
              <a:t>Bold</a:t>
            </a:r>
            <a:r>
              <a:rPr lang="de-DE" dirty="0"/>
              <a:t>)</a:t>
            </a:r>
          </a:p>
          <a:p>
            <a:pPr lvl="0"/>
            <a:endParaRPr lang="de-DE" dirty="0"/>
          </a:p>
        </p:txBody>
      </p:sp>
      <p:sp>
        <p:nvSpPr>
          <p:cNvPr id="21" name="Inhaltsplatzhalter 2"/>
          <p:cNvSpPr>
            <a:spLocks noGrp="1"/>
          </p:cNvSpPr>
          <p:nvPr>
            <p:ph idx="15"/>
          </p:nvPr>
        </p:nvSpPr>
        <p:spPr>
          <a:xfrm>
            <a:off x="249238" y="1493838"/>
            <a:ext cx="4104299" cy="3057525"/>
          </a:xfrm>
          <a:prstGeom prst="rect">
            <a:avLst/>
          </a:prstGeom>
        </p:spPr>
        <p:txBody>
          <a:bodyPr lIns="0" tIns="0" rIns="0" bIns="0"/>
          <a:lstStyle>
            <a:lvl1pPr marL="180975" indent="-180975">
              <a:buClr>
                <a:srgbClr val="005EAD"/>
              </a:buClr>
              <a:defRPr/>
            </a:lvl1pPr>
            <a:lvl2pPr marL="631825" indent="-180975">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3770610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hne Hintergrund">
    <p:spTree>
      <p:nvGrpSpPr>
        <p:cNvPr id="1" name=""/>
        <p:cNvGrpSpPr/>
        <p:nvPr/>
      </p:nvGrpSpPr>
      <p:grpSpPr>
        <a:xfrm>
          <a:off x="0" y="0"/>
          <a:ext cx="0" cy="0"/>
          <a:chOff x="0" y="0"/>
          <a:chExt cx="0" cy="0"/>
        </a:xfrm>
      </p:grpSpPr>
      <p:pic>
        <p:nvPicPr>
          <p:cNvPr id="14" name="Bild 13" descr="FH-SWF_Logo-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3311" y="4581115"/>
            <a:ext cx="1061911" cy="390090"/>
          </a:xfrm>
          <a:prstGeom prst="rect">
            <a:avLst/>
          </a:prstGeom>
        </p:spPr>
      </p:pic>
      <p:sp>
        <p:nvSpPr>
          <p:cNvPr id="15" name="Text Box 149"/>
          <p:cNvSpPr txBox="1">
            <a:spLocks noChangeArrowheads="1"/>
          </p:cNvSpPr>
          <p:nvPr userDrawn="1"/>
        </p:nvSpPr>
        <p:spPr bwMode="auto">
          <a:xfrm>
            <a:off x="241300" y="4791639"/>
            <a:ext cx="6820207" cy="121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p>
            <a:pPr algn="l">
              <a:spcBef>
                <a:spcPct val="50000"/>
              </a:spcBef>
            </a:pPr>
            <a:r>
              <a:rPr lang="de-DE" sz="800" dirty="0">
                <a:solidFill>
                  <a:schemeClr val="tx1"/>
                </a:solidFill>
              </a:rPr>
              <a:t>Folie </a:t>
            </a:r>
            <a:fld id="{44BA279E-E9BC-D743-974C-EFE8A41952FB}" type="slidenum">
              <a:rPr lang="de-DE" sz="800" smtClean="0">
                <a:solidFill>
                  <a:schemeClr val="tx1"/>
                </a:solidFill>
              </a:rPr>
              <a:pPr algn="l">
                <a:spcBef>
                  <a:spcPct val="50000"/>
                </a:spcBef>
              </a:pPr>
              <a:t>‹Nr.›</a:t>
            </a:fld>
            <a:endParaRPr lang="de-DE" sz="800" dirty="0">
              <a:solidFill>
                <a:schemeClr val="tx1"/>
              </a:solidFill>
            </a:endParaRPr>
          </a:p>
        </p:txBody>
      </p:sp>
      <p:sp>
        <p:nvSpPr>
          <p:cNvPr id="16" name="Fußzeilenplatzhalter 4"/>
          <p:cNvSpPr>
            <a:spLocks noGrp="1"/>
          </p:cNvSpPr>
          <p:nvPr>
            <p:ph type="ftr" sz="quarter" idx="11"/>
          </p:nvPr>
        </p:nvSpPr>
        <p:spPr>
          <a:xfrm>
            <a:off x="241300" y="4645742"/>
            <a:ext cx="6829732" cy="139290"/>
          </a:xfrm>
          <a:prstGeom prst="rect">
            <a:avLst/>
          </a:prstGeo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oAutofit/>
          </a:bodyPr>
          <a:lstStyle>
            <a:lvl1pPr>
              <a:defRPr lang="de-DE" sz="800" dirty="0">
                <a:solidFill>
                  <a:schemeClr val="tx1"/>
                </a:solidFill>
              </a:defRPr>
            </a:lvl1pPr>
          </a:lstStyle>
          <a:p>
            <a:pPr algn="l"/>
            <a:r>
              <a:rPr lang="de-DE" dirty="0"/>
              <a:t>Autor (4/2022)</a:t>
            </a:r>
          </a:p>
        </p:txBody>
      </p:sp>
      <p:sp>
        <p:nvSpPr>
          <p:cNvPr id="17" name="Titel 6"/>
          <p:cNvSpPr>
            <a:spLocks noGrp="1"/>
          </p:cNvSpPr>
          <p:nvPr>
            <p:ph type="title" hasCustomPrompt="1"/>
          </p:nvPr>
        </p:nvSpPr>
        <p:spPr>
          <a:xfrm>
            <a:off x="249238" y="177800"/>
            <a:ext cx="8638960" cy="336550"/>
          </a:xfrm>
          <a:prstGeom prst="rect">
            <a:avLst/>
          </a:prstGeom>
          <a:ln>
            <a:solidFill>
              <a:schemeClr val="tx1">
                <a:alpha val="0"/>
              </a:schemeClr>
            </a:solidFill>
          </a:ln>
        </p:spPr>
        <p:txBody>
          <a:bodyPr vert="horz" lIns="0" tIns="0" rIns="0" bIns="0" anchor="b" anchorCtr="0"/>
          <a:lstStyle>
            <a:lvl1pPr>
              <a:defRPr>
                <a:solidFill>
                  <a:schemeClr val="tx2"/>
                </a:solidFill>
                <a:latin typeface="Arial"/>
                <a:cs typeface="Arial"/>
              </a:defRPr>
            </a:lvl1pPr>
          </a:lstStyle>
          <a:p>
            <a:r>
              <a:rPr lang="de-DE" dirty="0">
                <a:solidFill>
                  <a:schemeClr val="tx2"/>
                </a:solidFill>
                <a:latin typeface="Arial"/>
                <a:cs typeface="Arial"/>
              </a:rPr>
              <a:t>Headline (Arial 24 Pt, </a:t>
            </a:r>
            <a:r>
              <a:rPr lang="de-DE" dirty="0" err="1">
                <a:solidFill>
                  <a:schemeClr val="tx2"/>
                </a:solidFill>
                <a:latin typeface="Arial"/>
                <a:cs typeface="Arial"/>
              </a:rPr>
              <a:t>Bold</a:t>
            </a:r>
            <a:r>
              <a:rPr lang="de-DE" dirty="0">
                <a:solidFill>
                  <a:schemeClr val="tx2"/>
                </a:solidFill>
                <a:latin typeface="Arial"/>
                <a:cs typeface="Arial"/>
              </a:rPr>
              <a:t>)</a:t>
            </a:r>
          </a:p>
        </p:txBody>
      </p:sp>
      <p:sp>
        <p:nvSpPr>
          <p:cNvPr id="18" name="Textplatzhalter 3" title="Test"/>
          <p:cNvSpPr>
            <a:spLocks noGrp="1"/>
          </p:cNvSpPr>
          <p:nvPr>
            <p:ph type="body" sz="quarter" idx="10" hasCustomPrompt="1"/>
          </p:nvPr>
        </p:nvSpPr>
        <p:spPr>
          <a:xfrm>
            <a:off x="249238" y="573087"/>
            <a:ext cx="8639175" cy="385557"/>
          </a:xfrm>
          <a:prstGeom prst="rect">
            <a:avLst/>
          </a:prstGeom>
        </p:spPr>
        <p:txBody>
          <a:bodyPr vert="horz" lIns="0" tIns="0" rIns="0" bIns="0" anchor="t" anchorCtr="0"/>
          <a:lstStyle>
            <a:lvl1pPr marL="0" marR="0" indent="0" algn="l" defTabSz="914400" rtl="0" eaLnBrk="0" fontAlgn="base" latinLnBrk="0" hangingPunct="0">
              <a:lnSpc>
                <a:spcPct val="100000"/>
              </a:lnSpc>
              <a:spcBef>
                <a:spcPct val="0"/>
              </a:spcBef>
              <a:spcAft>
                <a:spcPct val="30000"/>
              </a:spcAft>
              <a:buClr>
                <a:srgbClr val="005EAD"/>
              </a:buClr>
              <a:buSzTx/>
              <a:buFont typeface="Wingdings" charset="0"/>
              <a:buNone/>
              <a:tabLst/>
              <a:defRPr sz="1800" b="1"/>
            </a:lvl1pPr>
          </a:lstStyle>
          <a:p>
            <a:pPr marL="0" marR="0" lvl="0" indent="0" algn="l" defTabSz="914400" rtl="0" eaLnBrk="0" fontAlgn="base" latinLnBrk="0" hangingPunct="0">
              <a:lnSpc>
                <a:spcPct val="100000"/>
              </a:lnSpc>
              <a:spcBef>
                <a:spcPct val="0"/>
              </a:spcBef>
              <a:spcAft>
                <a:spcPct val="30000"/>
              </a:spcAft>
              <a:buClr>
                <a:srgbClr val="005EAD"/>
              </a:buClr>
              <a:buSzTx/>
              <a:buFont typeface="Wingdings" charset="0"/>
              <a:buNone/>
              <a:tabLst/>
              <a:defRPr/>
            </a:pPr>
            <a:r>
              <a:rPr lang="de-DE" dirty="0"/>
              <a:t>Subheadline (Arial 18 Pt, </a:t>
            </a:r>
            <a:r>
              <a:rPr lang="de-DE" dirty="0" err="1"/>
              <a:t>Bold</a:t>
            </a:r>
            <a:r>
              <a:rPr lang="de-DE" dirty="0"/>
              <a:t>)</a:t>
            </a:r>
          </a:p>
          <a:p>
            <a:pPr lvl="0"/>
            <a:endParaRPr lang="de-DE" dirty="0"/>
          </a:p>
        </p:txBody>
      </p:sp>
      <p:cxnSp>
        <p:nvCxnSpPr>
          <p:cNvPr id="9" name="Gerade Verbindung 8"/>
          <p:cNvCxnSpPr/>
          <p:nvPr userDrawn="1"/>
        </p:nvCxnSpPr>
        <p:spPr bwMode="auto">
          <a:xfrm>
            <a:off x="0" y="934955"/>
            <a:ext cx="4575175" cy="0"/>
          </a:xfrm>
          <a:prstGeom prst="line">
            <a:avLst/>
          </a:prstGeom>
          <a:noFill/>
          <a:ln w="38100" cap="rnd" cmpd="sng" algn="ctr">
            <a:solidFill>
              <a:srgbClr val="BE006E"/>
            </a:solidFill>
            <a:prstDash val="solid"/>
            <a:round/>
            <a:headEnd type="none" w="med" len="med"/>
            <a:tailEnd type="none" w="med" len="me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 name="Inhaltsplatzhalter 2"/>
          <p:cNvSpPr>
            <a:spLocks noGrp="1"/>
          </p:cNvSpPr>
          <p:nvPr>
            <p:ph idx="1"/>
          </p:nvPr>
        </p:nvSpPr>
        <p:spPr>
          <a:xfrm>
            <a:off x="249238" y="1127125"/>
            <a:ext cx="8648699" cy="3424238"/>
          </a:xfrm>
          <a:prstGeom prst="rect">
            <a:avLst/>
          </a:prstGeom>
        </p:spPr>
        <p:txBody>
          <a:bodyPr lIns="0" tIns="0" rIns="0" bIns="0"/>
          <a:lstStyle>
            <a:lvl1pPr marL="0" indent="0">
              <a:buClr>
                <a:srgbClr val="005EAD"/>
              </a:buClr>
              <a:buNone/>
              <a:defRPr/>
            </a:lvl1pPr>
            <a:lvl2pPr marL="631825" indent="-180975">
              <a:defRPr/>
            </a:lvl2pPr>
          </a:lstStyle>
          <a:p>
            <a:pPr lvl="0"/>
            <a:r>
              <a:rPr lang="de-DE"/>
              <a:t>Formatvorlagen des Textmasters bearbeiten</a:t>
            </a:r>
          </a:p>
        </p:txBody>
      </p:sp>
    </p:spTree>
    <p:extLst>
      <p:ext uri="{BB962C8B-B14F-4D97-AF65-F5344CB8AC3E}">
        <p14:creationId xmlns:p14="http://schemas.microsoft.com/office/powerpoint/2010/main" val="38809028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ransition>
    <p:fade/>
  </p:transition>
  <p:txStyles>
    <p:titleStyle>
      <a:lvl1pPr algn="l" rtl="0" eaLnBrk="1" fontAlgn="base" hangingPunct="1">
        <a:spcBef>
          <a:spcPct val="0"/>
        </a:spcBef>
        <a:spcAft>
          <a:spcPct val="0"/>
        </a:spcAft>
        <a:defRPr sz="2400" b="1">
          <a:solidFill>
            <a:srgbClr val="005EAD"/>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defRPr>
      </a:lvl5pPr>
      <a:lvl6pPr marL="457200" algn="l" rtl="0" eaLnBrk="1" fontAlgn="base" hangingPunct="1">
        <a:spcBef>
          <a:spcPct val="0"/>
        </a:spcBef>
        <a:spcAft>
          <a:spcPct val="0"/>
        </a:spcAft>
        <a:defRPr sz="2400" b="1">
          <a:solidFill>
            <a:schemeClr val="bg1"/>
          </a:solidFill>
          <a:latin typeface="Arial" charset="0"/>
          <a:ea typeface="ＭＳ Ｐゴシック" charset="0"/>
        </a:defRPr>
      </a:lvl6pPr>
      <a:lvl7pPr marL="914400" algn="l" rtl="0" eaLnBrk="1" fontAlgn="base" hangingPunct="1">
        <a:spcBef>
          <a:spcPct val="0"/>
        </a:spcBef>
        <a:spcAft>
          <a:spcPct val="0"/>
        </a:spcAft>
        <a:defRPr sz="2400" b="1">
          <a:solidFill>
            <a:schemeClr val="bg1"/>
          </a:solidFill>
          <a:latin typeface="Arial" charset="0"/>
          <a:ea typeface="ＭＳ Ｐゴシック" charset="0"/>
        </a:defRPr>
      </a:lvl7pPr>
      <a:lvl8pPr marL="1371600" algn="l" rtl="0" eaLnBrk="1" fontAlgn="base" hangingPunct="1">
        <a:spcBef>
          <a:spcPct val="0"/>
        </a:spcBef>
        <a:spcAft>
          <a:spcPct val="0"/>
        </a:spcAft>
        <a:defRPr sz="2400" b="1">
          <a:solidFill>
            <a:schemeClr val="bg1"/>
          </a:solidFill>
          <a:latin typeface="Arial" charset="0"/>
          <a:ea typeface="ＭＳ Ｐゴシック" charset="0"/>
        </a:defRPr>
      </a:lvl8pPr>
      <a:lvl9pPr marL="1828800" algn="l" rtl="0" eaLnBrk="1" fontAlgn="base" hangingPunct="1">
        <a:spcBef>
          <a:spcPct val="0"/>
        </a:spcBef>
        <a:spcAft>
          <a:spcPct val="0"/>
        </a:spcAft>
        <a:defRPr sz="2400" b="1">
          <a:solidFill>
            <a:schemeClr val="bg1"/>
          </a:solidFill>
          <a:latin typeface="Arial" charset="0"/>
          <a:ea typeface="ＭＳ Ｐゴシック" charset="0"/>
        </a:defRPr>
      </a:lvl9pPr>
    </p:titleStyle>
    <p:bodyStyle>
      <a:lvl1pPr marL="188913" indent="-188913" algn="l" rtl="0" eaLnBrk="1" fontAlgn="base" hangingPunct="1">
        <a:spcBef>
          <a:spcPct val="0"/>
        </a:spcBef>
        <a:spcAft>
          <a:spcPct val="30000"/>
        </a:spcAft>
        <a:buClr>
          <a:srgbClr val="005EAD"/>
        </a:buClr>
        <a:buFont typeface="Wingdings" charset="0"/>
        <a:buChar char="§"/>
        <a:defRPr sz="1600">
          <a:solidFill>
            <a:schemeClr val="tx1"/>
          </a:solidFill>
          <a:latin typeface="Arial"/>
          <a:ea typeface="+mn-ea"/>
          <a:cs typeface="Arial"/>
        </a:defRPr>
      </a:lvl1pPr>
      <a:lvl2pPr marL="665163" indent="-285750" algn="l" rtl="0" eaLnBrk="1" fontAlgn="base" hangingPunct="1">
        <a:spcBef>
          <a:spcPct val="0"/>
        </a:spcBef>
        <a:spcAft>
          <a:spcPct val="30000"/>
        </a:spcAft>
        <a:buClr>
          <a:srgbClr val="005EAD"/>
        </a:buClr>
        <a:buFont typeface="Wingdings" charset="0"/>
        <a:buChar char="§"/>
        <a:defRPr sz="1600">
          <a:solidFill>
            <a:schemeClr val="tx1"/>
          </a:solidFill>
          <a:latin typeface="Arial"/>
          <a:ea typeface="+mn-ea"/>
          <a:cs typeface="Arial"/>
        </a:defRPr>
      </a:lvl2pPr>
      <a:lvl3pPr marL="1084263" indent="-228600" algn="l" rtl="0" eaLnBrk="1" fontAlgn="base" hangingPunct="1">
        <a:spcBef>
          <a:spcPct val="0"/>
        </a:spcBef>
        <a:spcAft>
          <a:spcPct val="30000"/>
        </a:spcAft>
        <a:buClr>
          <a:srgbClr val="005EAD"/>
        </a:buClr>
        <a:buFont typeface="Wingdings" charset="0"/>
        <a:buChar char="§"/>
        <a:defRPr sz="1600">
          <a:solidFill>
            <a:schemeClr val="tx1"/>
          </a:solidFill>
          <a:latin typeface="Arial"/>
          <a:ea typeface="+mn-ea"/>
          <a:cs typeface="Arial"/>
        </a:defRPr>
      </a:lvl3pPr>
      <a:lvl4pPr marL="1503363" indent="-228600" algn="l" rtl="0" eaLnBrk="1" fontAlgn="base" hangingPunct="1">
        <a:spcBef>
          <a:spcPct val="0"/>
        </a:spcBef>
        <a:spcAft>
          <a:spcPct val="30000"/>
        </a:spcAft>
        <a:buClr>
          <a:srgbClr val="005EAD"/>
        </a:buClr>
        <a:buFont typeface="Wingdings" charset="0"/>
        <a:buChar char="§"/>
        <a:tabLst/>
        <a:defRPr sz="1600">
          <a:solidFill>
            <a:schemeClr val="tx1"/>
          </a:solidFill>
          <a:latin typeface="Arial"/>
          <a:ea typeface="+mn-ea"/>
          <a:cs typeface="Arial"/>
        </a:defRPr>
      </a:lvl4pPr>
      <a:lvl5pPr marL="1922463" indent="-228600" algn="l" rtl="0" eaLnBrk="1" fontAlgn="base" hangingPunct="1">
        <a:spcBef>
          <a:spcPct val="0"/>
        </a:spcBef>
        <a:spcAft>
          <a:spcPct val="30000"/>
        </a:spcAft>
        <a:buClr>
          <a:srgbClr val="005EAD"/>
        </a:buClr>
        <a:buFont typeface="Wingdings" charset="0"/>
        <a:buChar char="§"/>
        <a:defRPr sz="1600">
          <a:solidFill>
            <a:schemeClr val="tx1"/>
          </a:solidFill>
          <a:latin typeface="Arial"/>
          <a:ea typeface="+mn-ea"/>
          <a:cs typeface="Arial"/>
        </a:defRPr>
      </a:lvl5pPr>
      <a:lvl6pPr marL="2379663" indent="-228600" algn="l" rtl="0" eaLnBrk="1" fontAlgn="base" hangingPunct="1">
        <a:spcBef>
          <a:spcPct val="0"/>
        </a:spcBef>
        <a:spcAft>
          <a:spcPct val="30000"/>
        </a:spcAft>
        <a:buClr>
          <a:srgbClr val="00377D"/>
        </a:buClr>
        <a:buFont typeface="Wingdings" charset="0"/>
        <a:buChar char="§"/>
        <a:defRPr sz="1600">
          <a:solidFill>
            <a:schemeClr val="tx1"/>
          </a:solidFill>
          <a:latin typeface="+mn-lt"/>
          <a:ea typeface="+mn-ea"/>
        </a:defRPr>
      </a:lvl6pPr>
      <a:lvl7pPr marL="2836863" indent="-228600" algn="l" rtl="0" eaLnBrk="1" fontAlgn="base" hangingPunct="1">
        <a:spcBef>
          <a:spcPct val="0"/>
        </a:spcBef>
        <a:spcAft>
          <a:spcPct val="30000"/>
        </a:spcAft>
        <a:buClr>
          <a:srgbClr val="00377D"/>
        </a:buClr>
        <a:buFont typeface="Wingdings" charset="0"/>
        <a:buChar char="§"/>
        <a:defRPr sz="1600">
          <a:solidFill>
            <a:schemeClr val="tx1"/>
          </a:solidFill>
          <a:latin typeface="+mn-lt"/>
          <a:ea typeface="+mn-ea"/>
        </a:defRPr>
      </a:lvl7pPr>
      <a:lvl8pPr marL="3294063" indent="-228600" algn="l" rtl="0" eaLnBrk="1" fontAlgn="base" hangingPunct="1">
        <a:spcBef>
          <a:spcPct val="0"/>
        </a:spcBef>
        <a:spcAft>
          <a:spcPct val="30000"/>
        </a:spcAft>
        <a:buClr>
          <a:srgbClr val="00377D"/>
        </a:buClr>
        <a:buFont typeface="Wingdings" charset="0"/>
        <a:buChar char="§"/>
        <a:defRPr sz="1600">
          <a:solidFill>
            <a:schemeClr val="tx1"/>
          </a:solidFill>
          <a:latin typeface="+mn-lt"/>
          <a:ea typeface="+mn-ea"/>
        </a:defRPr>
      </a:lvl8pPr>
      <a:lvl9pPr marL="3751263" indent="-228600" algn="l" rtl="0" eaLnBrk="1" fontAlgn="base" hangingPunct="1">
        <a:spcBef>
          <a:spcPct val="0"/>
        </a:spcBef>
        <a:spcAft>
          <a:spcPct val="30000"/>
        </a:spcAft>
        <a:buClr>
          <a:srgbClr val="00377D"/>
        </a:buClr>
        <a:buFont typeface="Wingdings" charset="0"/>
        <a:buChar char="§"/>
        <a:defRPr sz="16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63315" y="464820"/>
            <a:ext cx="8638960" cy="1005840"/>
          </a:xfrm>
          <a:solidFill>
            <a:srgbClr val="C00000"/>
          </a:solidFill>
        </p:spPr>
        <p:txBody>
          <a:bodyPr/>
          <a:lstStyle/>
          <a:p>
            <a:pPr algn="ctr"/>
            <a:r>
              <a:rPr lang="de-DE" sz="3200" u="sng" dirty="0">
                <a:solidFill>
                  <a:schemeClr val="bg1"/>
                </a:solidFill>
              </a:rPr>
              <a:t>Übersicht</a:t>
            </a:r>
            <a:r>
              <a:rPr lang="de-DE" sz="3200" dirty="0">
                <a:solidFill>
                  <a:schemeClr val="bg1"/>
                </a:solidFill>
              </a:rPr>
              <a:t> </a:t>
            </a:r>
            <a:br>
              <a:rPr lang="de-DE" sz="3200" dirty="0">
                <a:solidFill>
                  <a:schemeClr val="bg1"/>
                </a:solidFill>
              </a:rPr>
            </a:br>
            <a:r>
              <a:rPr lang="de-DE" sz="3200" dirty="0">
                <a:solidFill>
                  <a:schemeClr val="bg1"/>
                </a:solidFill>
              </a:rPr>
              <a:t>Sammelplätze aller Hochschulstandorte </a:t>
            </a:r>
          </a:p>
        </p:txBody>
      </p:sp>
      <p:cxnSp>
        <p:nvCxnSpPr>
          <p:cNvPr id="7" name="Gerade Verbindung 6"/>
          <p:cNvCxnSpPr/>
          <p:nvPr/>
        </p:nvCxnSpPr>
        <p:spPr bwMode="auto">
          <a:xfrm>
            <a:off x="0" y="4179600"/>
            <a:ext cx="4575175" cy="0"/>
          </a:xfrm>
          <a:prstGeom prst="line">
            <a:avLst/>
          </a:prstGeom>
          <a:noFill/>
          <a:ln w="38100" cap="rnd" cmpd="sng" algn="ctr">
            <a:solidFill>
              <a:srgbClr val="B00463"/>
            </a:solidFill>
            <a:prstDash val="solid"/>
            <a:round/>
            <a:headEnd type="none" w="med" len="med"/>
            <a:tailEnd type="none" w="med" len="me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990" y="2076173"/>
            <a:ext cx="1443548" cy="1440000"/>
          </a:xfrm>
          <a:prstGeom prst="rect">
            <a:avLst/>
          </a:prstGeom>
        </p:spPr>
      </p:pic>
    </p:spTree>
    <p:extLst>
      <p:ext uri="{BB962C8B-B14F-4D97-AF65-F5344CB8AC3E}">
        <p14:creationId xmlns:p14="http://schemas.microsoft.com/office/powerpoint/2010/main" val="11566464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Meschede Jahnstr. 23 + 25</a:t>
            </a: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6251" t="5037" r="27333" b="10223"/>
          <a:stretch/>
        </p:blipFill>
        <p:spPr>
          <a:xfrm>
            <a:off x="899168" y="1040785"/>
            <a:ext cx="6377355" cy="3852000"/>
          </a:xfrm>
          <a:prstGeom prst="rect">
            <a:avLst/>
          </a:prstGeom>
          <a:ln>
            <a:solidFill>
              <a:schemeClr val="tx1"/>
            </a:solidFill>
          </a:ln>
        </p:spPr>
      </p:pic>
    </p:spTree>
    <p:extLst>
      <p:ext uri="{BB962C8B-B14F-4D97-AF65-F5344CB8AC3E}">
        <p14:creationId xmlns:p14="http://schemas.microsoft.com/office/powerpoint/2010/main" val="11288809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Meschede Lindenstr. 53</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3500" t="11259" r="11334" b="11555"/>
          <a:stretch/>
        </p:blipFill>
        <p:spPr>
          <a:xfrm>
            <a:off x="563881" y="1021080"/>
            <a:ext cx="7203041" cy="3672000"/>
          </a:xfrm>
          <a:prstGeom prst="rect">
            <a:avLst/>
          </a:prstGeom>
          <a:ln>
            <a:solidFill>
              <a:schemeClr val="tx1"/>
            </a:solidFill>
          </a:ln>
        </p:spPr>
      </p:pic>
    </p:spTree>
    <p:extLst>
      <p:ext uri="{BB962C8B-B14F-4D97-AF65-F5344CB8AC3E}">
        <p14:creationId xmlns:p14="http://schemas.microsoft.com/office/powerpoint/2010/main" val="25126944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5274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Meschede Le-</a:t>
            </a:r>
            <a:r>
              <a:rPr lang="de-DE" sz="2400" b="1" dirty="0" err="1">
                <a:solidFill>
                  <a:schemeClr val="bg1"/>
                </a:solidFill>
                <a:cs typeface="Arial" pitchFamily="34" charset="0"/>
                <a:sym typeface="Wingdings" panose="05000000000000000000" pitchFamily="2" charset="2"/>
              </a:rPr>
              <a:t>Puy</a:t>
            </a:r>
            <a:r>
              <a:rPr lang="de-DE" sz="2400" b="1" dirty="0">
                <a:solidFill>
                  <a:schemeClr val="bg1"/>
                </a:solidFill>
                <a:cs typeface="Arial" pitchFamily="34" charset="0"/>
                <a:sym typeface="Wingdings" panose="05000000000000000000" pitchFamily="2" charset="2"/>
              </a:rPr>
              <a:t>-Str. 15 </a:t>
            </a:r>
          </a:p>
        </p:txBody>
      </p:sp>
      <p:pic>
        <p:nvPicPr>
          <p:cNvPr id="2" name="Grafik 1"/>
          <p:cNvPicPr>
            <a:picLocks noChangeAspect="1"/>
          </p:cNvPicPr>
          <p:nvPr/>
        </p:nvPicPr>
        <p:blipFill>
          <a:blip r:embed="rId2"/>
          <a:stretch>
            <a:fillRect/>
          </a:stretch>
        </p:blipFill>
        <p:spPr>
          <a:xfrm>
            <a:off x="2574825" y="1111197"/>
            <a:ext cx="3905597" cy="3914514"/>
          </a:xfrm>
          <a:prstGeom prst="rect">
            <a:avLst/>
          </a:prstGeom>
          <a:ln w="3175">
            <a:solidFill>
              <a:schemeClr val="tx1"/>
            </a:solidFill>
          </a:ln>
        </p:spPr>
      </p:pic>
      <p:sp>
        <p:nvSpPr>
          <p:cNvPr id="4" name="Textfeld 3"/>
          <p:cNvSpPr txBox="1"/>
          <p:nvPr/>
        </p:nvSpPr>
        <p:spPr>
          <a:xfrm>
            <a:off x="2589009" y="1131419"/>
            <a:ext cx="998741" cy="492443"/>
          </a:xfrm>
          <a:prstGeom prst="rect">
            <a:avLst/>
          </a:prstGeom>
          <a:solidFill>
            <a:schemeClr val="bg1"/>
          </a:solidFill>
          <a:ln>
            <a:solidFill>
              <a:schemeClr val="tx1"/>
            </a:solidFill>
          </a:ln>
        </p:spPr>
        <p:txBody>
          <a:bodyPr wrap="square" rtlCol="0">
            <a:spAutoFit/>
          </a:bodyPr>
          <a:lstStyle/>
          <a:p>
            <a:r>
              <a:rPr lang="de-DE" sz="600" dirty="0">
                <a:solidFill>
                  <a:schemeClr val="tx1"/>
                </a:solidFill>
              </a:rPr>
              <a:t>Standort Meschede</a:t>
            </a:r>
          </a:p>
          <a:p>
            <a:r>
              <a:rPr lang="de-DE" sz="600" dirty="0">
                <a:solidFill>
                  <a:schemeClr val="tx1"/>
                </a:solidFill>
              </a:rPr>
              <a:t>Le-</a:t>
            </a:r>
            <a:r>
              <a:rPr lang="de-DE" sz="600" dirty="0" err="1">
                <a:solidFill>
                  <a:schemeClr val="tx1"/>
                </a:solidFill>
              </a:rPr>
              <a:t>Puy</a:t>
            </a:r>
            <a:r>
              <a:rPr lang="de-DE" sz="600" dirty="0">
                <a:solidFill>
                  <a:schemeClr val="tx1"/>
                </a:solidFill>
              </a:rPr>
              <a:t>-Str. 15</a:t>
            </a:r>
          </a:p>
          <a:p>
            <a:r>
              <a:rPr lang="de-DE" sz="600" dirty="0">
                <a:solidFill>
                  <a:schemeClr val="tx1"/>
                </a:solidFill>
              </a:rPr>
              <a:t>Stand: Januar 2025</a:t>
            </a:r>
          </a:p>
          <a:p>
            <a:endParaRPr lang="de-DE" sz="800" dirty="0">
              <a:solidFill>
                <a:schemeClr val="tx1"/>
              </a:solidFill>
            </a:endParaRPr>
          </a:p>
        </p:txBody>
      </p:sp>
      <p:pic>
        <p:nvPicPr>
          <p:cNvPr id="6" name="Grafik 5"/>
          <p:cNvPicPr>
            <a:picLocks noChangeAspect="1"/>
          </p:cNvPicPr>
          <p:nvPr/>
        </p:nvPicPr>
        <p:blipFill>
          <a:blip r:embed="rId3"/>
          <a:stretch>
            <a:fillRect/>
          </a:stretch>
        </p:blipFill>
        <p:spPr>
          <a:xfrm>
            <a:off x="4978400" y="1117600"/>
            <a:ext cx="1466850" cy="583205"/>
          </a:xfrm>
          <a:prstGeom prst="rect">
            <a:avLst/>
          </a:prstGeom>
        </p:spPr>
      </p:pic>
      <p:sp>
        <p:nvSpPr>
          <p:cNvPr id="3" name="Textfeld 2"/>
          <p:cNvSpPr txBox="1"/>
          <p:nvPr/>
        </p:nvSpPr>
        <p:spPr>
          <a:xfrm>
            <a:off x="5178779" y="1132203"/>
            <a:ext cx="1210630" cy="276999"/>
          </a:xfrm>
          <a:prstGeom prst="rect">
            <a:avLst/>
          </a:prstGeom>
          <a:solidFill>
            <a:schemeClr val="bg1"/>
          </a:solidFill>
        </p:spPr>
        <p:txBody>
          <a:bodyPr wrap="square" rtlCol="0">
            <a:spAutoFit/>
          </a:bodyPr>
          <a:lstStyle/>
          <a:p>
            <a:pPr algn="l"/>
            <a:r>
              <a:rPr lang="de-DE" sz="600" dirty="0">
                <a:solidFill>
                  <a:schemeClr val="tx1"/>
                </a:solidFill>
              </a:rPr>
              <a:t>Verbandkasten: Teeküche (1.03)</a:t>
            </a:r>
          </a:p>
        </p:txBody>
      </p:sp>
    </p:spTree>
    <p:extLst>
      <p:ext uri="{BB962C8B-B14F-4D97-AF65-F5344CB8AC3E}">
        <p14:creationId xmlns:p14="http://schemas.microsoft.com/office/powerpoint/2010/main" val="38701278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Soest Detmolder Str. 7</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3500" t="3703" r="20083" b="26667"/>
          <a:stretch/>
        </p:blipFill>
        <p:spPr>
          <a:xfrm>
            <a:off x="708660" y="1036320"/>
            <a:ext cx="7164306" cy="3672000"/>
          </a:xfrm>
          <a:prstGeom prst="rect">
            <a:avLst/>
          </a:prstGeom>
          <a:ln>
            <a:solidFill>
              <a:schemeClr val="tx1"/>
            </a:solidFill>
          </a:ln>
        </p:spPr>
      </p:pic>
    </p:spTree>
    <p:extLst>
      <p:ext uri="{BB962C8B-B14F-4D97-AF65-F5344CB8AC3E}">
        <p14:creationId xmlns:p14="http://schemas.microsoft.com/office/powerpoint/2010/main" val="14544118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Soest Lübecker Ring 2</a:t>
            </a: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2916" t="2074" r="10000" b="4000"/>
          <a:stretch/>
        </p:blipFill>
        <p:spPr>
          <a:xfrm>
            <a:off x="899164" y="1013460"/>
            <a:ext cx="6586463" cy="3996000"/>
          </a:xfrm>
          <a:prstGeom prst="rect">
            <a:avLst/>
          </a:prstGeom>
          <a:ln>
            <a:solidFill>
              <a:schemeClr val="tx1"/>
            </a:solidFill>
          </a:ln>
        </p:spPr>
      </p:pic>
    </p:spTree>
    <p:extLst>
      <p:ext uri="{BB962C8B-B14F-4D97-AF65-F5344CB8AC3E}">
        <p14:creationId xmlns:p14="http://schemas.microsoft.com/office/powerpoint/2010/main" val="17846924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Soest Versuchsgut Im </a:t>
            </a:r>
            <a:r>
              <a:rPr lang="de-DE" sz="2400" b="1" dirty="0" err="1">
                <a:solidFill>
                  <a:schemeClr val="bg1"/>
                </a:solidFill>
                <a:cs typeface="Arial" pitchFamily="34" charset="0"/>
                <a:sym typeface="Wingdings" panose="05000000000000000000" pitchFamily="2" charset="2"/>
              </a:rPr>
              <a:t>Südfeld</a:t>
            </a:r>
            <a:r>
              <a:rPr lang="de-DE" sz="2400" b="1" dirty="0">
                <a:solidFill>
                  <a:schemeClr val="bg1"/>
                </a:solidFill>
                <a:cs typeface="Arial" pitchFamily="34" charset="0"/>
                <a:sym typeface="Wingdings" panose="05000000000000000000" pitchFamily="2" charset="2"/>
              </a:rPr>
              <a:t> 1</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4334" t="2519" r="26083" b="5333"/>
          <a:stretch/>
        </p:blipFill>
        <p:spPr>
          <a:xfrm>
            <a:off x="1333501" y="1013460"/>
            <a:ext cx="5364405" cy="3996000"/>
          </a:xfrm>
          <a:prstGeom prst="rect">
            <a:avLst/>
          </a:prstGeom>
          <a:ln>
            <a:solidFill>
              <a:schemeClr val="tx1"/>
            </a:solidFill>
          </a:ln>
        </p:spPr>
      </p:pic>
    </p:spTree>
    <p:extLst>
      <p:ext uri="{BB962C8B-B14F-4D97-AF65-F5344CB8AC3E}">
        <p14:creationId xmlns:p14="http://schemas.microsoft.com/office/powerpoint/2010/main" val="5530944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159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Soest </a:t>
            </a:r>
            <a:r>
              <a:rPr lang="de-DE" sz="2400" b="1" dirty="0" err="1">
                <a:solidFill>
                  <a:schemeClr val="bg1"/>
                </a:solidFill>
                <a:cs typeface="Arial" pitchFamily="34" charset="0"/>
                <a:sym typeface="Wingdings" panose="05000000000000000000" pitchFamily="2" charset="2"/>
              </a:rPr>
              <a:t>Marwicker</a:t>
            </a:r>
            <a:r>
              <a:rPr lang="de-DE" sz="2400" b="1" dirty="0">
                <a:solidFill>
                  <a:schemeClr val="bg1"/>
                </a:solidFill>
                <a:cs typeface="Arial" pitchFamily="34" charset="0"/>
                <a:sym typeface="Wingdings" panose="05000000000000000000" pitchFamily="2" charset="2"/>
              </a:rPr>
              <a:t> Str. 3</a:t>
            </a:r>
          </a:p>
        </p:txBody>
      </p:sp>
      <p:pic>
        <p:nvPicPr>
          <p:cNvPr id="3" name="Grafik 2"/>
          <p:cNvPicPr>
            <a:picLocks noChangeAspect="1"/>
          </p:cNvPicPr>
          <p:nvPr/>
        </p:nvPicPr>
        <p:blipFill>
          <a:blip r:embed="rId2"/>
          <a:stretch>
            <a:fillRect/>
          </a:stretch>
        </p:blipFill>
        <p:spPr>
          <a:xfrm>
            <a:off x="1447800" y="1060484"/>
            <a:ext cx="5714953" cy="4000466"/>
          </a:xfrm>
          <a:prstGeom prst="rect">
            <a:avLst/>
          </a:prstGeom>
          <a:ln>
            <a:solidFill>
              <a:schemeClr val="tx1"/>
            </a:solidFill>
          </a:ln>
        </p:spPr>
      </p:pic>
      <p:sp>
        <p:nvSpPr>
          <p:cNvPr id="6" name="Textfeld 5"/>
          <p:cNvSpPr txBox="1"/>
          <p:nvPr/>
        </p:nvSpPr>
        <p:spPr>
          <a:xfrm>
            <a:off x="1509509" y="1106019"/>
            <a:ext cx="973341" cy="461665"/>
          </a:xfrm>
          <a:prstGeom prst="rect">
            <a:avLst/>
          </a:prstGeom>
          <a:solidFill>
            <a:schemeClr val="bg1"/>
          </a:solidFill>
          <a:ln>
            <a:solidFill>
              <a:schemeClr val="tx1"/>
            </a:solidFill>
          </a:ln>
        </p:spPr>
        <p:txBody>
          <a:bodyPr wrap="square" rtlCol="0">
            <a:spAutoFit/>
          </a:bodyPr>
          <a:lstStyle/>
          <a:p>
            <a:r>
              <a:rPr lang="de-DE" sz="600" dirty="0">
                <a:solidFill>
                  <a:schemeClr val="tx1"/>
                </a:solidFill>
              </a:rPr>
              <a:t>Standort Soest</a:t>
            </a:r>
          </a:p>
          <a:p>
            <a:r>
              <a:rPr lang="de-DE" sz="600" dirty="0" err="1">
                <a:solidFill>
                  <a:schemeClr val="tx1"/>
                </a:solidFill>
              </a:rPr>
              <a:t>Marwicker</a:t>
            </a:r>
            <a:r>
              <a:rPr lang="de-DE" sz="600" dirty="0">
                <a:solidFill>
                  <a:schemeClr val="tx1"/>
                </a:solidFill>
              </a:rPr>
              <a:t> Str. 3</a:t>
            </a:r>
          </a:p>
          <a:p>
            <a:r>
              <a:rPr lang="de-DE" sz="600" dirty="0">
                <a:solidFill>
                  <a:schemeClr val="tx1"/>
                </a:solidFill>
              </a:rPr>
              <a:t>Stand: Januar 2025</a:t>
            </a:r>
          </a:p>
          <a:p>
            <a:endParaRPr lang="de-DE" sz="600" dirty="0">
              <a:solidFill>
                <a:schemeClr val="tx1"/>
              </a:solidFill>
            </a:endParaRPr>
          </a:p>
        </p:txBody>
      </p:sp>
      <p:pic>
        <p:nvPicPr>
          <p:cNvPr id="8" name="Grafik 7"/>
          <p:cNvPicPr>
            <a:picLocks noChangeAspect="1"/>
          </p:cNvPicPr>
          <p:nvPr/>
        </p:nvPicPr>
        <p:blipFill>
          <a:blip r:embed="rId3"/>
          <a:stretch>
            <a:fillRect/>
          </a:stretch>
        </p:blipFill>
        <p:spPr>
          <a:xfrm>
            <a:off x="5672075" y="3980613"/>
            <a:ext cx="1466850" cy="583205"/>
          </a:xfrm>
          <a:prstGeom prst="rect">
            <a:avLst/>
          </a:prstGeom>
        </p:spPr>
      </p:pic>
      <p:sp>
        <p:nvSpPr>
          <p:cNvPr id="9" name="Textfeld 8"/>
          <p:cNvSpPr txBox="1"/>
          <p:nvPr/>
        </p:nvSpPr>
        <p:spPr>
          <a:xfrm>
            <a:off x="5864834" y="3995216"/>
            <a:ext cx="1210630" cy="184666"/>
          </a:xfrm>
          <a:prstGeom prst="rect">
            <a:avLst/>
          </a:prstGeom>
          <a:solidFill>
            <a:schemeClr val="bg1"/>
          </a:solidFill>
          <a:ln w="3175" cmpd="dbl">
            <a:solidFill>
              <a:schemeClr val="tx1"/>
            </a:solidFill>
          </a:ln>
        </p:spPr>
        <p:txBody>
          <a:bodyPr wrap="square" rtlCol="0">
            <a:spAutoFit/>
          </a:bodyPr>
          <a:lstStyle/>
          <a:p>
            <a:pPr algn="l"/>
            <a:r>
              <a:rPr lang="de-DE" sz="600" dirty="0">
                <a:solidFill>
                  <a:schemeClr val="tx1"/>
                </a:solidFill>
              </a:rPr>
              <a:t>Verbandkasten: Teeküche EG</a:t>
            </a:r>
          </a:p>
        </p:txBody>
      </p:sp>
    </p:spTree>
    <p:extLst>
      <p:ext uri="{BB962C8B-B14F-4D97-AF65-F5344CB8AC3E}">
        <p14:creationId xmlns:p14="http://schemas.microsoft.com/office/powerpoint/2010/main" val="31598291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00110"/>
          </a:xfrm>
          <a:prstGeom prst="rect">
            <a:avLst/>
          </a:prstGeom>
          <a:solidFill>
            <a:srgbClr val="C00000"/>
          </a:solidFill>
        </p:spPr>
        <p:txBody>
          <a:bodyPr wrap="square">
            <a:spAutoFit/>
          </a:bodyPr>
          <a:lstStyle/>
          <a:p>
            <a:pPr lvl="0"/>
            <a:r>
              <a:rPr lang="de-DE" sz="2000" b="1" dirty="0">
                <a:solidFill>
                  <a:schemeClr val="bg1"/>
                </a:solidFill>
                <a:cs typeface="Arial" pitchFamily="34" charset="0"/>
                <a:sym typeface="Wingdings" panose="05000000000000000000" pitchFamily="2" charset="2"/>
              </a:rPr>
              <a:t>Gut zu wissen: Hagen / Lüdenscheid Kurzhinweise zur Ersten Hilfe</a:t>
            </a:r>
          </a:p>
        </p:txBody>
      </p:sp>
      <p:graphicFrame>
        <p:nvGraphicFramePr>
          <p:cNvPr id="4" name="Tabelle 3"/>
          <p:cNvGraphicFramePr>
            <a:graphicFrameLocks noGrp="1"/>
          </p:cNvGraphicFramePr>
          <p:nvPr>
            <p:extLst>
              <p:ext uri="{D42A27DB-BD31-4B8C-83A1-F6EECF244321}">
                <p14:modId xmlns:p14="http://schemas.microsoft.com/office/powerpoint/2010/main" val="703867730"/>
              </p:ext>
            </p:extLst>
          </p:nvPr>
        </p:nvGraphicFramePr>
        <p:xfrm>
          <a:off x="800690" y="1493520"/>
          <a:ext cx="6096000" cy="1097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3278498"/>
                    </a:ext>
                  </a:extLst>
                </a:gridCol>
                <a:gridCol w="2032000">
                  <a:extLst>
                    <a:ext uri="{9D8B030D-6E8A-4147-A177-3AD203B41FA5}">
                      <a16:colId xmlns:a16="http://schemas.microsoft.com/office/drawing/2014/main" val="2275557203"/>
                    </a:ext>
                  </a:extLst>
                </a:gridCol>
                <a:gridCol w="2032000">
                  <a:extLst>
                    <a:ext uri="{9D8B030D-6E8A-4147-A177-3AD203B41FA5}">
                      <a16:colId xmlns:a16="http://schemas.microsoft.com/office/drawing/2014/main" val="2524864132"/>
                    </a:ext>
                  </a:extLst>
                </a:gridCol>
              </a:tblGrid>
              <a:tr h="121920">
                <a:tc>
                  <a:txBody>
                    <a:bodyPr/>
                    <a:lstStyle/>
                    <a:p>
                      <a:r>
                        <a:rPr lang="de-DE" sz="1200" dirty="0" err="1">
                          <a:solidFill>
                            <a:schemeClr val="tx1"/>
                          </a:solidFill>
                        </a:rPr>
                        <a:t>Haldener</a:t>
                      </a:r>
                      <a:r>
                        <a:rPr lang="de-DE" sz="1200" dirty="0">
                          <a:solidFill>
                            <a:schemeClr val="tx1"/>
                          </a:solidFill>
                        </a:rPr>
                        <a:t> Str.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Im Alten Holz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Lüdenscheid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EG Hauptgebäude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Kein Raum</a:t>
                      </a:r>
                      <a:r>
                        <a:rPr lang="de-DE" sz="1200" baseline="0" dirty="0"/>
                        <a:t> – aber im Eingangs-bereich EG </a:t>
                      </a:r>
                    </a:p>
                    <a:p>
                      <a:r>
                        <a:rPr lang="de-DE" sz="1200" baseline="0" dirty="0"/>
                        <a:t>H-Gebäude Verbandkasten etc.</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sp>
        <p:nvSpPr>
          <p:cNvPr id="3" name="Textfeld 2"/>
          <p:cNvSpPr txBox="1"/>
          <p:nvPr/>
        </p:nvSpPr>
        <p:spPr>
          <a:xfrm>
            <a:off x="2900353" y="1071289"/>
            <a:ext cx="1896673" cy="338554"/>
          </a:xfrm>
          <a:prstGeom prst="rect">
            <a:avLst/>
          </a:prstGeom>
          <a:noFill/>
        </p:spPr>
        <p:txBody>
          <a:bodyPr wrap="none" rtlCol="0">
            <a:spAutoFit/>
          </a:bodyPr>
          <a:lstStyle/>
          <a:p>
            <a:r>
              <a:rPr lang="de-DE" sz="1600" b="1" u="sng" dirty="0">
                <a:solidFill>
                  <a:schemeClr val="tx1"/>
                </a:solidFill>
              </a:rPr>
              <a:t>Erste Hilfe Raum:</a:t>
            </a:r>
          </a:p>
        </p:txBody>
      </p:sp>
      <p:sp>
        <p:nvSpPr>
          <p:cNvPr id="7" name="Textfeld 6"/>
          <p:cNvSpPr txBox="1"/>
          <p:nvPr/>
        </p:nvSpPr>
        <p:spPr>
          <a:xfrm>
            <a:off x="1559448" y="2674477"/>
            <a:ext cx="4578497" cy="338554"/>
          </a:xfrm>
          <a:prstGeom prst="rect">
            <a:avLst/>
          </a:prstGeom>
          <a:noFill/>
        </p:spPr>
        <p:txBody>
          <a:bodyPr wrap="none" rtlCol="0">
            <a:spAutoFit/>
          </a:bodyPr>
          <a:lstStyle/>
          <a:p>
            <a:r>
              <a:rPr lang="de-DE" sz="1600" b="1" u="sng" dirty="0">
                <a:solidFill>
                  <a:schemeClr val="tx1"/>
                </a:solidFill>
              </a:rPr>
              <a:t>AED (Automatisierte Externe Defibrillatoren):</a:t>
            </a:r>
          </a:p>
        </p:txBody>
      </p:sp>
      <p:graphicFrame>
        <p:nvGraphicFramePr>
          <p:cNvPr id="9" name="Tabelle 8"/>
          <p:cNvGraphicFramePr>
            <a:graphicFrameLocks noGrp="1"/>
          </p:cNvGraphicFramePr>
          <p:nvPr>
            <p:extLst>
              <p:ext uri="{D42A27DB-BD31-4B8C-83A1-F6EECF244321}">
                <p14:modId xmlns:p14="http://schemas.microsoft.com/office/powerpoint/2010/main" val="3397905025"/>
              </p:ext>
            </p:extLst>
          </p:nvPr>
        </p:nvGraphicFramePr>
        <p:xfrm>
          <a:off x="800689" y="3162594"/>
          <a:ext cx="6096000" cy="828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3278498"/>
                    </a:ext>
                  </a:extLst>
                </a:gridCol>
                <a:gridCol w="2032000">
                  <a:extLst>
                    <a:ext uri="{9D8B030D-6E8A-4147-A177-3AD203B41FA5}">
                      <a16:colId xmlns:a16="http://schemas.microsoft.com/office/drawing/2014/main" val="2275557203"/>
                    </a:ext>
                  </a:extLst>
                </a:gridCol>
                <a:gridCol w="2032000">
                  <a:extLst>
                    <a:ext uri="{9D8B030D-6E8A-4147-A177-3AD203B41FA5}">
                      <a16:colId xmlns:a16="http://schemas.microsoft.com/office/drawing/2014/main" val="2524864132"/>
                    </a:ext>
                  </a:extLst>
                </a:gridCol>
              </a:tblGrid>
              <a:tr h="370840">
                <a:tc>
                  <a:txBody>
                    <a:bodyPr/>
                    <a:lstStyle/>
                    <a:p>
                      <a:r>
                        <a:rPr lang="de-DE" sz="1200" dirty="0" err="1">
                          <a:solidFill>
                            <a:schemeClr val="tx1"/>
                          </a:solidFill>
                        </a:rPr>
                        <a:t>Haldener</a:t>
                      </a:r>
                      <a:r>
                        <a:rPr lang="de-DE" sz="1200" dirty="0">
                          <a:solidFill>
                            <a:schemeClr val="tx1"/>
                          </a:solidFill>
                        </a:rPr>
                        <a:t> Str.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Im Alten Holz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Lüdenscheid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EG  Foyer Hauptgebäude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 Eingangsbereich</a:t>
                      </a:r>
                      <a:r>
                        <a:rPr lang="de-DE" sz="1200" baseline="0" dirty="0"/>
                        <a:t> H-Gebäude</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 Foyer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745" y="3324614"/>
            <a:ext cx="504000"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Grafik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801" y="3054614"/>
            <a:ext cx="1046560"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505" y="1847257"/>
            <a:ext cx="505240" cy="504000"/>
          </a:xfrm>
          <a:prstGeom prst="rect">
            <a:avLst/>
          </a:prstGeom>
        </p:spPr>
      </p:pic>
    </p:spTree>
    <p:extLst>
      <p:ext uri="{BB962C8B-B14F-4D97-AF65-F5344CB8AC3E}">
        <p14:creationId xmlns:p14="http://schemas.microsoft.com/office/powerpoint/2010/main" val="71885135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00110"/>
          </a:xfrm>
          <a:prstGeom prst="rect">
            <a:avLst/>
          </a:prstGeom>
          <a:solidFill>
            <a:srgbClr val="C00000"/>
          </a:solidFill>
        </p:spPr>
        <p:txBody>
          <a:bodyPr wrap="square">
            <a:spAutoFit/>
          </a:bodyPr>
          <a:lstStyle/>
          <a:p>
            <a:pPr lvl="0"/>
            <a:r>
              <a:rPr lang="de-DE" sz="2000" b="1" dirty="0">
                <a:solidFill>
                  <a:schemeClr val="bg1"/>
                </a:solidFill>
                <a:cs typeface="Arial" pitchFamily="34" charset="0"/>
                <a:sym typeface="Wingdings" panose="05000000000000000000" pitchFamily="2" charset="2"/>
              </a:rPr>
              <a:t>Gut zu wissen: Iserlohn Kurzhinweise zur Ersten Hilfe</a:t>
            </a:r>
          </a:p>
        </p:txBody>
      </p:sp>
      <p:graphicFrame>
        <p:nvGraphicFramePr>
          <p:cNvPr id="4" name="Tabelle 3"/>
          <p:cNvGraphicFramePr>
            <a:graphicFrameLocks noGrp="1"/>
          </p:cNvGraphicFramePr>
          <p:nvPr>
            <p:extLst>
              <p:ext uri="{D42A27DB-BD31-4B8C-83A1-F6EECF244321}">
                <p14:modId xmlns:p14="http://schemas.microsoft.com/office/powerpoint/2010/main" val="1063011568"/>
              </p:ext>
            </p:extLst>
          </p:nvPr>
        </p:nvGraphicFramePr>
        <p:xfrm>
          <a:off x="789294" y="1524677"/>
          <a:ext cx="6096000" cy="645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3278498"/>
                    </a:ext>
                  </a:extLst>
                </a:gridCol>
                <a:gridCol w="2032000">
                  <a:extLst>
                    <a:ext uri="{9D8B030D-6E8A-4147-A177-3AD203B41FA5}">
                      <a16:colId xmlns:a16="http://schemas.microsoft.com/office/drawing/2014/main" val="2275557203"/>
                    </a:ext>
                  </a:extLst>
                </a:gridCol>
                <a:gridCol w="2032000">
                  <a:extLst>
                    <a:ext uri="{9D8B030D-6E8A-4147-A177-3AD203B41FA5}">
                      <a16:colId xmlns:a16="http://schemas.microsoft.com/office/drawing/2014/main" val="2524864132"/>
                    </a:ext>
                  </a:extLst>
                </a:gridCol>
              </a:tblGrid>
              <a:tr h="121920">
                <a:tc>
                  <a:txBody>
                    <a:bodyPr/>
                    <a:lstStyle/>
                    <a:p>
                      <a:r>
                        <a:rPr lang="de-DE" sz="1200" dirty="0" err="1">
                          <a:solidFill>
                            <a:schemeClr val="tx1"/>
                          </a:solidFill>
                        </a:rPr>
                        <a:t>Baarstr</a:t>
                      </a:r>
                      <a:r>
                        <a:rPr lang="de-DE" sz="1200" dirty="0">
                          <a:solidFill>
                            <a:schemeClr val="tx1"/>
                          </a:solidFill>
                        </a:rPr>
                        <a:t>.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err="1">
                          <a:solidFill>
                            <a:schemeClr val="tx1"/>
                          </a:solidFill>
                        </a:rPr>
                        <a:t>Baarstr</a:t>
                      </a:r>
                      <a:r>
                        <a:rPr lang="de-DE" sz="1200" dirty="0">
                          <a:solidFill>
                            <a:schemeClr val="tx1"/>
                          </a:solidFill>
                        </a:rPr>
                        <a: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Frauenstuhlweg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a:t>
                      </a:r>
                      <a:r>
                        <a:rPr lang="de-DE" sz="1200" baseline="0" dirty="0"/>
                        <a:t> Hauptgebäude</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sp>
        <p:nvSpPr>
          <p:cNvPr id="3" name="Textfeld 2"/>
          <p:cNvSpPr txBox="1"/>
          <p:nvPr/>
        </p:nvSpPr>
        <p:spPr>
          <a:xfrm>
            <a:off x="2900353" y="1071289"/>
            <a:ext cx="1896673" cy="338554"/>
          </a:xfrm>
          <a:prstGeom prst="rect">
            <a:avLst/>
          </a:prstGeom>
          <a:noFill/>
        </p:spPr>
        <p:txBody>
          <a:bodyPr wrap="none" rtlCol="0">
            <a:spAutoFit/>
          </a:bodyPr>
          <a:lstStyle/>
          <a:p>
            <a:r>
              <a:rPr lang="de-DE" sz="1600" b="1" u="sng" dirty="0">
                <a:solidFill>
                  <a:schemeClr val="tx1"/>
                </a:solidFill>
              </a:rPr>
              <a:t>Erste Hilfe Raum:</a:t>
            </a:r>
          </a:p>
        </p:txBody>
      </p:sp>
      <p:sp>
        <p:nvSpPr>
          <p:cNvPr id="7" name="Textfeld 6"/>
          <p:cNvSpPr txBox="1"/>
          <p:nvPr/>
        </p:nvSpPr>
        <p:spPr>
          <a:xfrm>
            <a:off x="1559448" y="2674477"/>
            <a:ext cx="4578497" cy="338554"/>
          </a:xfrm>
          <a:prstGeom prst="rect">
            <a:avLst/>
          </a:prstGeom>
          <a:noFill/>
        </p:spPr>
        <p:txBody>
          <a:bodyPr wrap="none" rtlCol="0">
            <a:spAutoFit/>
          </a:bodyPr>
          <a:lstStyle/>
          <a:p>
            <a:r>
              <a:rPr lang="de-DE" sz="1600" b="1" u="sng" dirty="0">
                <a:solidFill>
                  <a:schemeClr val="tx1"/>
                </a:solidFill>
              </a:rPr>
              <a:t>AED (Automatisierte Externe Defibrillatoren):</a:t>
            </a:r>
          </a:p>
        </p:txBody>
      </p:sp>
      <p:graphicFrame>
        <p:nvGraphicFramePr>
          <p:cNvPr id="9" name="Tabelle 8"/>
          <p:cNvGraphicFramePr>
            <a:graphicFrameLocks noGrp="1"/>
          </p:cNvGraphicFramePr>
          <p:nvPr>
            <p:extLst>
              <p:ext uri="{D42A27DB-BD31-4B8C-83A1-F6EECF244321}">
                <p14:modId xmlns:p14="http://schemas.microsoft.com/office/powerpoint/2010/main" val="3740491148"/>
              </p:ext>
            </p:extLst>
          </p:nvPr>
        </p:nvGraphicFramePr>
        <p:xfrm>
          <a:off x="800689" y="3162594"/>
          <a:ext cx="6096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3278498"/>
                    </a:ext>
                  </a:extLst>
                </a:gridCol>
                <a:gridCol w="2032000">
                  <a:extLst>
                    <a:ext uri="{9D8B030D-6E8A-4147-A177-3AD203B41FA5}">
                      <a16:colId xmlns:a16="http://schemas.microsoft.com/office/drawing/2014/main" val="2275557203"/>
                    </a:ext>
                  </a:extLst>
                </a:gridCol>
                <a:gridCol w="2032000">
                  <a:extLst>
                    <a:ext uri="{9D8B030D-6E8A-4147-A177-3AD203B41FA5}">
                      <a16:colId xmlns:a16="http://schemas.microsoft.com/office/drawing/2014/main" val="2524864132"/>
                    </a:ext>
                  </a:extLst>
                </a:gridCol>
              </a:tblGrid>
              <a:tr h="370840">
                <a:tc>
                  <a:txBody>
                    <a:bodyPr/>
                    <a:lstStyle/>
                    <a:p>
                      <a:r>
                        <a:rPr lang="de-DE" sz="1200" dirty="0" err="1">
                          <a:solidFill>
                            <a:schemeClr val="tx1"/>
                          </a:solidFill>
                        </a:rPr>
                        <a:t>Baarstr</a:t>
                      </a:r>
                      <a:r>
                        <a:rPr lang="de-DE" sz="1200" dirty="0">
                          <a:solidFill>
                            <a:schemeClr val="tx1"/>
                          </a:solidFill>
                        </a:rPr>
                        <a:t>.</a:t>
                      </a:r>
                      <a:r>
                        <a:rPr lang="de-DE" sz="1200" baseline="0" dirty="0">
                          <a:solidFill>
                            <a:schemeClr val="tx1"/>
                          </a:solidFill>
                        </a:rPr>
                        <a:t> 5</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err="1">
                          <a:solidFill>
                            <a:schemeClr val="tx1"/>
                          </a:solidFill>
                        </a:rPr>
                        <a:t>Baarstr</a:t>
                      </a:r>
                      <a:r>
                        <a:rPr lang="de-DE" sz="1200" dirty="0">
                          <a:solidFill>
                            <a:schemeClr val="tx1"/>
                          </a:solidFill>
                        </a:rPr>
                        <a:t>.</a:t>
                      </a:r>
                      <a:r>
                        <a:rPr lang="de-DE" sz="1200" baseline="0" dirty="0">
                          <a:solidFill>
                            <a:schemeClr val="tx1"/>
                          </a:solidFill>
                        </a:rPr>
                        <a:t> 6</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Frauenstuhlweg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3. OG Teeküche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 - Foyer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 – Hauptgebäude neben Erste Hilfe Raum</a:t>
                      </a:r>
                    </a:p>
                    <a:p>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745" y="3324614"/>
            <a:ext cx="504000"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Grafik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801" y="3054614"/>
            <a:ext cx="1046560"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745" y="1608712"/>
            <a:ext cx="505240" cy="504000"/>
          </a:xfrm>
          <a:prstGeom prst="rect">
            <a:avLst/>
          </a:prstGeom>
        </p:spPr>
      </p:pic>
    </p:spTree>
    <p:extLst>
      <p:ext uri="{BB962C8B-B14F-4D97-AF65-F5344CB8AC3E}">
        <p14:creationId xmlns:p14="http://schemas.microsoft.com/office/powerpoint/2010/main" val="10756177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00110"/>
          </a:xfrm>
          <a:prstGeom prst="rect">
            <a:avLst/>
          </a:prstGeom>
          <a:solidFill>
            <a:srgbClr val="C00000"/>
          </a:solidFill>
        </p:spPr>
        <p:txBody>
          <a:bodyPr wrap="square">
            <a:spAutoFit/>
          </a:bodyPr>
          <a:lstStyle/>
          <a:p>
            <a:pPr lvl="0"/>
            <a:r>
              <a:rPr lang="de-DE" sz="2000" b="1" dirty="0">
                <a:solidFill>
                  <a:schemeClr val="bg1"/>
                </a:solidFill>
                <a:cs typeface="Arial" pitchFamily="34" charset="0"/>
                <a:sym typeface="Wingdings" panose="05000000000000000000" pitchFamily="2" charset="2"/>
              </a:rPr>
              <a:t>Gut zu wissen: Meschede Kurzhinweise zur Ersten Hilfe</a:t>
            </a:r>
          </a:p>
        </p:txBody>
      </p:sp>
      <p:graphicFrame>
        <p:nvGraphicFramePr>
          <p:cNvPr id="4" name="Tabelle 3"/>
          <p:cNvGraphicFramePr>
            <a:graphicFrameLocks noGrp="1"/>
          </p:cNvGraphicFramePr>
          <p:nvPr>
            <p:extLst>
              <p:ext uri="{D42A27DB-BD31-4B8C-83A1-F6EECF244321}">
                <p14:modId xmlns:p14="http://schemas.microsoft.com/office/powerpoint/2010/main" val="1149539945"/>
              </p:ext>
            </p:extLst>
          </p:nvPr>
        </p:nvGraphicFramePr>
        <p:xfrm>
          <a:off x="800690" y="1493520"/>
          <a:ext cx="6096000" cy="645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3278498"/>
                    </a:ext>
                  </a:extLst>
                </a:gridCol>
                <a:gridCol w="2032000">
                  <a:extLst>
                    <a:ext uri="{9D8B030D-6E8A-4147-A177-3AD203B41FA5}">
                      <a16:colId xmlns:a16="http://schemas.microsoft.com/office/drawing/2014/main" val="2275557203"/>
                    </a:ext>
                  </a:extLst>
                </a:gridCol>
                <a:gridCol w="2032000">
                  <a:extLst>
                    <a:ext uri="{9D8B030D-6E8A-4147-A177-3AD203B41FA5}">
                      <a16:colId xmlns:a16="http://schemas.microsoft.com/office/drawing/2014/main" val="2524864132"/>
                    </a:ext>
                  </a:extLst>
                </a:gridCol>
              </a:tblGrid>
              <a:tr h="121920">
                <a:tc>
                  <a:txBody>
                    <a:bodyPr/>
                    <a:lstStyle/>
                    <a:p>
                      <a:r>
                        <a:rPr lang="de-DE" sz="1200" dirty="0">
                          <a:solidFill>
                            <a:schemeClr val="tx1"/>
                          </a:solidFill>
                        </a:rPr>
                        <a:t>Lindenstr.</a:t>
                      </a:r>
                      <a:r>
                        <a:rPr lang="de-DE" sz="1200" baseline="0" dirty="0">
                          <a:solidFill>
                            <a:schemeClr val="tx1"/>
                          </a:solidFill>
                        </a:rPr>
                        <a:t> </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Jahnstr.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Le-</a:t>
                      </a:r>
                      <a:r>
                        <a:rPr lang="de-DE" sz="1200" dirty="0" err="1">
                          <a:solidFill>
                            <a:schemeClr val="tx1"/>
                          </a:solidFill>
                        </a:rPr>
                        <a:t>Puy</a:t>
                      </a:r>
                      <a:r>
                        <a:rPr lang="de-DE" sz="1200" dirty="0">
                          <a:solidFill>
                            <a:schemeClr val="tx1"/>
                          </a:solidFill>
                        </a:rPr>
                        <a:t>-Str.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EG</a:t>
                      </a:r>
                      <a:r>
                        <a:rPr lang="de-DE" sz="1200" baseline="0" dirty="0"/>
                        <a:t> 1.1.3</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EG 13.3.16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sp>
        <p:nvSpPr>
          <p:cNvPr id="3" name="Textfeld 2"/>
          <p:cNvSpPr txBox="1"/>
          <p:nvPr/>
        </p:nvSpPr>
        <p:spPr>
          <a:xfrm>
            <a:off x="2900353" y="1071289"/>
            <a:ext cx="1896673" cy="338554"/>
          </a:xfrm>
          <a:prstGeom prst="rect">
            <a:avLst/>
          </a:prstGeom>
          <a:noFill/>
        </p:spPr>
        <p:txBody>
          <a:bodyPr wrap="none" rtlCol="0">
            <a:spAutoFit/>
          </a:bodyPr>
          <a:lstStyle/>
          <a:p>
            <a:r>
              <a:rPr lang="de-DE" sz="1600" b="1" u="sng" dirty="0">
                <a:solidFill>
                  <a:schemeClr val="tx1"/>
                </a:solidFill>
              </a:rPr>
              <a:t>Erste Hilfe Raum:</a:t>
            </a:r>
          </a:p>
        </p:txBody>
      </p:sp>
      <p:sp>
        <p:nvSpPr>
          <p:cNvPr id="7" name="Textfeld 6"/>
          <p:cNvSpPr txBox="1"/>
          <p:nvPr/>
        </p:nvSpPr>
        <p:spPr>
          <a:xfrm>
            <a:off x="1559448" y="2674477"/>
            <a:ext cx="4578497" cy="338554"/>
          </a:xfrm>
          <a:prstGeom prst="rect">
            <a:avLst/>
          </a:prstGeom>
          <a:noFill/>
        </p:spPr>
        <p:txBody>
          <a:bodyPr wrap="none" rtlCol="0">
            <a:spAutoFit/>
          </a:bodyPr>
          <a:lstStyle/>
          <a:p>
            <a:r>
              <a:rPr lang="de-DE" sz="1600" b="1" u="sng" dirty="0">
                <a:solidFill>
                  <a:schemeClr val="tx1"/>
                </a:solidFill>
              </a:rPr>
              <a:t>AED (Automatisierte Externe Defibrillatoren):</a:t>
            </a:r>
          </a:p>
        </p:txBody>
      </p:sp>
      <p:graphicFrame>
        <p:nvGraphicFramePr>
          <p:cNvPr id="9" name="Tabelle 8"/>
          <p:cNvGraphicFramePr>
            <a:graphicFrameLocks noGrp="1"/>
          </p:cNvGraphicFramePr>
          <p:nvPr>
            <p:extLst>
              <p:ext uri="{D42A27DB-BD31-4B8C-83A1-F6EECF244321}">
                <p14:modId xmlns:p14="http://schemas.microsoft.com/office/powerpoint/2010/main" val="341442940"/>
              </p:ext>
            </p:extLst>
          </p:nvPr>
        </p:nvGraphicFramePr>
        <p:xfrm>
          <a:off x="800689" y="3162594"/>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3278498"/>
                    </a:ext>
                  </a:extLst>
                </a:gridCol>
                <a:gridCol w="2032000">
                  <a:extLst>
                    <a:ext uri="{9D8B030D-6E8A-4147-A177-3AD203B41FA5}">
                      <a16:colId xmlns:a16="http://schemas.microsoft.com/office/drawing/2014/main" val="2275557203"/>
                    </a:ext>
                  </a:extLst>
                </a:gridCol>
                <a:gridCol w="2032000">
                  <a:extLst>
                    <a:ext uri="{9D8B030D-6E8A-4147-A177-3AD203B41FA5}">
                      <a16:colId xmlns:a16="http://schemas.microsoft.com/office/drawing/2014/main" val="2524864132"/>
                    </a:ext>
                  </a:extLst>
                </a:gridCol>
              </a:tblGrid>
              <a:tr h="370840">
                <a:tc>
                  <a:txBody>
                    <a:bodyPr/>
                    <a:lstStyle/>
                    <a:p>
                      <a:r>
                        <a:rPr lang="de-DE" sz="1200" dirty="0">
                          <a:solidFill>
                            <a:schemeClr val="tx1"/>
                          </a:solidFill>
                        </a:rPr>
                        <a:t>Lindenstr.</a:t>
                      </a:r>
                      <a:r>
                        <a:rPr lang="de-DE" sz="1200" baseline="0" dirty="0">
                          <a:solidFill>
                            <a:schemeClr val="tx1"/>
                          </a:solidFill>
                        </a:rPr>
                        <a:t> </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Jahnstr.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Le-</a:t>
                      </a:r>
                      <a:r>
                        <a:rPr lang="de-DE" sz="1200" dirty="0" err="1">
                          <a:solidFill>
                            <a:schemeClr val="tx1"/>
                          </a:solidFill>
                        </a:rPr>
                        <a:t>Puy</a:t>
                      </a:r>
                      <a:r>
                        <a:rPr lang="de-DE" sz="1200" dirty="0">
                          <a:solidFill>
                            <a:schemeClr val="tx1"/>
                          </a:solidFill>
                        </a:rPr>
                        <a:t>-Str.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EG Gebäude 1 Flur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Eingangshalle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745" y="3324614"/>
            <a:ext cx="504000"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Grafik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801" y="3054614"/>
            <a:ext cx="1046560"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505" y="1564100"/>
            <a:ext cx="505240" cy="504000"/>
          </a:xfrm>
          <a:prstGeom prst="rect">
            <a:avLst/>
          </a:prstGeom>
        </p:spPr>
      </p:pic>
    </p:spTree>
    <p:extLst>
      <p:ext uri="{BB962C8B-B14F-4D97-AF65-F5344CB8AC3E}">
        <p14:creationId xmlns:p14="http://schemas.microsoft.com/office/powerpoint/2010/main" val="17341415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845366" y="1188720"/>
            <a:ext cx="7603822" cy="492443"/>
          </a:xfrm>
          <a:prstGeom prst="rect">
            <a:avLst/>
          </a:prstGeom>
          <a:noFill/>
        </p:spPr>
        <p:txBody>
          <a:bodyPr wrap="square" rtlCol="0">
            <a:spAutoFit/>
          </a:bodyPr>
          <a:lstStyle/>
          <a:p>
            <a:pPr marL="342900" lvl="0" indent="-342900">
              <a:buFont typeface="Arial" panose="020B0604020202020204" pitchFamily="34" charset="0"/>
              <a:buChar char="•"/>
            </a:pPr>
            <a:endParaRPr lang="de-DE" sz="800" b="1" dirty="0">
              <a:solidFill>
                <a:schemeClr val="tx1"/>
              </a:solidFill>
              <a:cs typeface="Arial" pitchFamily="34" charset="0"/>
              <a:sym typeface="Wingdings" panose="05000000000000000000" pitchFamily="2" charset="2"/>
            </a:endParaRPr>
          </a:p>
          <a:p>
            <a:pPr lvl="0"/>
            <a:r>
              <a:rPr lang="de-DE" sz="1800" b="1" dirty="0">
                <a:solidFill>
                  <a:srgbClr val="C00000"/>
                </a:solidFill>
                <a:cs typeface="Arial" pitchFamily="34" charset="0"/>
                <a:sym typeface="Wingdings" panose="05000000000000000000" pitchFamily="2" charset="2"/>
              </a:rPr>
              <a:t>arbeitssicherheit@fh-swf.de</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277" y="1872067"/>
            <a:ext cx="2880000" cy="2160000"/>
          </a:xfrm>
          <a:prstGeom prst="rect">
            <a:avLst/>
          </a:prstGeom>
        </p:spPr>
      </p:pic>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Wenn Sie Fragen haben, wenden Sie sich bitte an:</a:t>
            </a:r>
          </a:p>
        </p:txBody>
      </p:sp>
    </p:spTree>
    <p:extLst>
      <p:ext uri="{BB962C8B-B14F-4D97-AF65-F5344CB8AC3E}">
        <p14:creationId xmlns:p14="http://schemas.microsoft.com/office/powerpoint/2010/main" val="40522756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00110"/>
          </a:xfrm>
          <a:prstGeom prst="rect">
            <a:avLst/>
          </a:prstGeom>
          <a:solidFill>
            <a:srgbClr val="C00000"/>
          </a:solidFill>
        </p:spPr>
        <p:txBody>
          <a:bodyPr wrap="square">
            <a:spAutoFit/>
          </a:bodyPr>
          <a:lstStyle/>
          <a:p>
            <a:pPr lvl="0"/>
            <a:r>
              <a:rPr lang="de-DE" sz="2000" b="1" dirty="0">
                <a:solidFill>
                  <a:schemeClr val="bg1"/>
                </a:solidFill>
                <a:cs typeface="Arial" pitchFamily="34" charset="0"/>
                <a:sym typeface="Wingdings" panose="05000000000000000000" pitchFamily="2" charset="2"/>
              </a:rPr>
              <a:t>Gut zu wissen: Soest Kurzhinweise zur Ersten Hilfe</a:t>
            </a:r>
          </a:p>
        </p:txBody>
      </p:sp>
      <p:graphicFrame>
        <p:nvGraphicFramePr>
          <p:cNvPr id="4" name="Tabelle 3"/>
          <p:cNvGraphicFramePr>
            <a:graphicFrameLocks noGrp="1"/>
          </p:cNvGraphicFramePr>
          <p:nvPr>
            <p:extLst>
              <p:ext uri="{D42A27DB-BD31-4B8C-83A1-F6EECF244321}">
                <p14:modId xmlns:p14="http://schemas.microsoft.com/office/powerpoint/2010/main" val="2944132849"/>
              </p:ext>
            </p:extLst>
          </p:nvPr>
        </p:nvGraphicFramePr>
        <p:xfrm>
          <a:off x="800690" y="1493520"/>
          <a:ext cx="6217328" cy="828040"/>
        </p:xfrm>
        <a:graphic>
          <a:graphicData uri="http://schemas.openxmlformats.org/drawingml/2006/table">
            <a:tbl>
              <a:tblPr firstRow="1" bandRow="1">
                <a:tableStyleId>{5C22544A-7EE6-4342-B048-85BDC9FD1C3A}</a:tableStyleId>
              </a:tblPr>
              <a:tblGrid>
                <a:gridCol w="1554332">
                  <a:extLst>
                    <a:ext uri="{9D8B030D-6E8A-4147-A177-3AD203B41FA5}">
                      <a16:colId xmlns:a16="http://schemas.microsoft.com/office/drawing/2014/main" val="823278498"/>
                    </a:ext>
                  </a:extLst>
                </a:gridCol>
                <a:gridCol w="1554332">
                  <a:extLst>
                    <a:ext uri="{9D8B030D-6E8A-4147-A177-3AD203B41FA5}">
                      <a16:colId xmlns:a16="http://schemas.microsoft.com/office/drawing/2014/main" val="2275557203"/>
                    </a:ext>
                  </a:extLst>
                </a:gridCol>
                <a:gridCol w="1554332">
                  <a:extLst>
                    <a:ext uri="{9D8B030D-6E8A-4147-A177-3AD203B41FA5}">
                      <a16:colId xmlns:a16="http://schemas.microsoft.com/office/drawing/2014/main" val="2524864132"/>
                    </a:ext>
                  </a:extLst>
                </a:gridCol>
                <a:gridCol w="1554332">
                  <a:extLst>
                    <a:ext uri="{9D8B030D-6E8A-4147-A177-3AD203B41FA5}">
                      <a16:colId xmlns:a16="http://schemas.microsoft.com/office/drawing/2014/main" val="3424739122"/>
                    </a:ext>
                  </a:extLst>
                </a:gridCol>
              </a:tblGrid>
              <a:tr h="121920">
                <a:tc>
                  <a:txBody>
                    <a:bodyPr/>
                    <a:lstStyle/>
                    <a:p>
                      <a:r>
                        <a:rPr lang="de-DE" sz="1200" dirty="0">
                          <a:solidFill>
                            <a:schemeClr val="tx1"/>
                          </a:solidFill>
                        </a:rPr>
                        <a:t>Lübecker 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err="1">
                          <a:solidFill>
                            <a:schemeClr val="tx1"/>
                          </a:solidFill>
                        </a:rPr>
                        <a:t>Detmolderstr</a:t>
                      </a:r>
                      <a:r>
                        <a:rPr lang="de-DE"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Versuchsgut Im </a:t>
                      </a:r>
                      <a:r>
                        <a:rPr lang="de-DE" sz="1200" dirty="0" err="1">
                          <a:solidFill>
                            <a:schemeClr val="tx1"/>
                          </a:solidFill>
                        </a:rPr>
                        <a:t>Südfeld</a:t>
                      </a:r>
                      <a:r>
                        <a:rPr lang="de-DE" sz="1200"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err="1">
                          <a:solidFill>
                            <a:schemeClr val="tx1"/>
                          </a:solidFill>
                        </a:rPr>
                        <a:t>Marwicker</a:t>
                      </a:r>
                      <a:r>
                        <a:rPr lang="de-DE" sz="1200" baseline="0" dirty="0">
                          <a:solidFill>
                            <a:schemeClr val="tx1"/>
                          </a:solidFill>
                        </a:rPr>
                        <a:t> Str.</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EG</a:t>
                      </a:r>
                      <a:r>
                        <a:rPr lang="de-DE" sz="1200" baseline="0" dirty="0"/>
                        <a:t> Gebäude 10</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sp>
        <p:nvSpPr>
          <p:cNvPr id="3" name="Textfeld 2"/>
          <p:cNvSpPr txBox="1"/>
          <p:nvPr/>
        </p:nvSpPr>
        <p:spPr>
          <a:xfrm>
            <a:off x="2900353" y="1071289"/>
            <a:ext cx="1896673" cy="338554"/>
          </a:xfrm>
          <a:prstGeom prst="rect">
            <a:avLst/>
          </a:prstGeom>
          <a:noFill/>
        </p:spPr>
        <p:txBody>
          <a:bodyPr wrap="none" rtlCol="0">
            <a:spAutoFit/>
          </a:bodyPr>
          <a:lstStyle/>
          <a:p>
            <a:r>
              <a:rPr lang="de-DE" sz="1600" b="1" u="sng" dirty="0">
                <a:solidFill>
                  <a:schemeClr val="tx1"/>
                </a:solidFill>
              </a:rPr>
              <a:t>Erste Hilfe Raum:</a:t>
            </a:r>
          </a:p>
        </p:txBody>
      </p:sp>
      <p:sp>
        <p:nvSpPr>
          <p:cNvPr id="7" name="Textfeld 6"/>
          <p:cNvSpPr txBox="1"/>
          <p:nvPr/>
        </p:nvSpPr>
        <p:spPr>
          <a:xfrm>
            <a:off x="1559448" y="2674477"/>
            <a:ext cx="4578497" cy="338554"/>
          </a:xfrm>
          <a:prstGeom prst="rect">
            <a:avLst/>
          </a:prstGeom>
          <a:noFill/>
        </p:spPr>
        <p:txBody>
          <a:bodyPr wrap="none" rtlCol="0">
            <a:spAutoFit/>
          </a:bodyPr>
          <a:lstStyle/>
          <a:p>
            <a:r>
              <a:rPr lang="de-DE" sz="1600" b="1" u="sng" dirty="0">
                <a:solidFill>
                  <a:schemeClr val="tx1"/>
                </a:solidFill>
              </a:rPr>
              <a:t>AED (Automatisierte Externe Defibrillatoren):</a:t>
            </a:r>
          </a:p>
        </p:txBody>
      </p:sp>
      <p:graphicFrame>
        <p:nvGraphicFramePr>
          <p:cNvPr id="9" name="Tabelle 8"/>
          <p:cNvGraphicFramePr>
            <a:graphicFrameLocks noGrp="1"/>
          </p:cNvGraphicFramePr>
          <p:nvPr>
            <p:extLst>
              <p:ext uri="{D42A27DB-BD31-4B8C-83A1-F6EECF244321}">
                <p14:modId xmlns:p14="http://schemas.microsoft.com/office/powerpoint/2010/main" val="3461778608"/>
              </p:ext>
            </p:extLst>
          </p:nvPr>
        </p:nvGraphicFramePr>
        <p:xfrm>
          <a:off x="800689" y="3162594"/>
          <a:ext cx="6217328" cy="914400"/>
        </p:xfrm>
        <a:graphic>
          <a:graphicData uri="http://schemas.openxmlformats.org/drawingml/2006/table">
            <a:tbl>
              <a:tblPr firstRow="1" bandRow="1">
                <a:tableStyleId>{5C22544A-7EE6-4342-B048-85BDC9FD1C3A}</a:tableStyleId>
              </a:tblPr>
              <a:tblGrid>
                <a:gridCol w="1554332">
                  <a:extLst>
                    <a:ext uri="{9D8B030D-6E8A-4147-A177-3AD203B41FA5}">
                      <a16:colId xmlns:a16="http://schemas.microsoft.com/office/drawing/2014/main" val="823278498"/>
                    </a:ext>
                  </a:extLst>
                </a:gridCol>
                <a:gridCol w="1554332">
                  <a:extLst>
                    <a:ext uri="{9D8B030D-6E8A-4147-A177-3AD203B41FA5}">
                      <a16:colId xmlns:a16="http://schemas.microsoft.com/office/drawing/2014/main" val="2275557203"/>
                    </a:ext>
                  </a:extLst>
                </a:gridCol>
                <a:gridCol w="1554332">
                  <a:extLst>
                    <a:ext uri="{9D8B030D-6E8A-4147-A177-3AD203B41FA5}">
                      <a16:colId xmlns:a16="http://schemas.microsoft.com/office/drawing/2014/main" val="2524864132"/>
                    </a:ext>
                  </a:extLst>
                </a:gridCol>
                <a:gridCol w="1554332">
                  <a:extLst>
                    <a:ext uri="{9D8B030D-6E8A-4147-A177-3AD203B41FA5}">
                      <a16:colId xmlns:a16="http://schemas.microsoft.com/office/drawing/2014/main" val="4274181804"/>
                    </a:ext>
                  </a:extLst>
                </a:gridCol>
              </a:tblGrid>
              <a:tr h="370840">
                <a:tc>
                  <a:txBody>
                    <a:bodyPr/>
                    <a:lstStyle/>
                    <a:p>
                      <a:r>
                        <a:rPr lang="de-DE" sz="1200" dirty="0">
                          <a:solidFill>
                            <a:schemeClr val="tx1"/>
                          </a:solidFill>
                        </a:rPr>
                        <a:t>Lübecker 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err="1">
                          <a:solidFill>
                            <a:schemeClr val="tx1"/>
                          </a:solidFill>
                        </a:rPr>
                        <a:t>Detmolderstr</a:t>
                      </a:r>
                      <a:r>
                        <a:rPr lang="de-DE"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a:solidFill>
                            <a:schemeClr val="tx1"/>
                          </a:solidFill>
                        </a:rPr>
                        <a:t>Versuchsgut Im </a:t>
                      </a:r>
                      <a:r>
                        <a:rPr lang="de-DE" sz="1200" dirty="0" err="1">
                          <a:solidFill>
                            <a:schemeClr val="tx1"/>
                          </a:solidFill>
                        </a:rPr>
                        <a:t>Südfeld</a:t>
                      </a:r>
                      <a:r>
                        <a:rPr lang="de-DE" sz="1200"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dirty="0" err="1">
                          <a:solidFill>
                            <a:schemeClr val="tx1"/>
                          </a:solidFill>
                        </a:rPr>
                        <a:t>Marwicker</a:t>
                      </a:r>
                      <a:r>
                        <a:rPr lang="de-DE" sz="1200" dirty="0">
                          <a:solidFill>
                            <a:schemeClr val="tx1"/>
                          </a:solidFill>
                        </a:rPr>
                        <a:t> Str.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2739160"/>
                  </a:ext>
                </a:extLst>
              </a:tr>
              <a:tr h="370840">
                <a:tc>
                  <a:txBody>
                    <a:bodyPr/>
                    <a:lstStyle/>
                    <a:p>
                      <a:r>
                        <a:rPr lang="de-DE" sz="1200" dirty="0"/>
                        <a:t>Gebäude 3, 6,</a:t>
                      </a:r>
                      <a:r>
                        <a:rPr lang="de-DE" sz="1200" baseline="0" dirty="0"/>
                        <a:t> 12, 13, 19</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Eingangsbereich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Raum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417918"/>
                  </a:ext>
                </a:extLst>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7465" y="3324614"/>
            <a:ext cx="504000"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Grafik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801" y="3054614"/>
            <a:ext cx="1046560"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465" y="1564100"/>
            <a:ext cx="505240" cy="504000"/>
          </a:xfrm>
          <a:prstGeom prst="rect">
            <a:avLst/>
          </a:prstGeom>
        </p:spPr>
      </p:pic>
    </p:spTree>
    <p:extLst>
      <p:ext uri="{BB962C8B-B14F-4D97-AF65-F5344CB8AC3E}">
        <p14:creationId xmlns:p14="http://schemas.microsoft.com/office/powerpoint/2010/main" val="29400568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Was ist ein Sammelplatz?</a:t>
            </a:r>
          </a:p>
        </p:txBody>
      </p:sp>
      <p:pic>
        <p:nvPicPr>
          <p:cNvPr id="8" name="Picture 28" descr="C:\Users\tineu005\AppData\Local\Temp\ForumVerlag_BSO\E007 Sammelplatz.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430" y="1091372"/>
            <a:ext cx="1191497"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815340" y="1926223"/>
            <a:ext cx="7909560" cy="2431435"/>
          </a:xfrm>
          <a:prstGeom prst="rect">
            <a:avLst/>
          </a:prstGeom>
        </p:spPr>
        <p:txBody>
          <a:bodyPr wrap="square">
            <a:spAutoFit/>
          </a:bodyPr>
          <a:lstStyle/>
          <a:p>
            <a:endParaRPr lang="de-DE" altLang="de-DE" sz="3200" b="1" dirty="0">
              <a:solidFill>
                <a:srgbClr val="00B050"/>
              </a:solidFill>
            </a:endParaRPr>
          </a:p>
          <a:p>
            <a:r>
              <a:rPr lang="de-DE" sz="2400" b="1" dirty="0">
                <a:solidFill>
                  <a:srgbClr val="008000"/>
                </a:solidFill>
              </a:rPr>
              <a:t>Ein Sammelplatz </a:t>
            </a:r>
            <a:r>
              <a:rPr lang="de-DE" sz="2400" dirty="0">
                <a:solidFill>
                  <a:srgbClr val="008000"/>
                </a:solidFill>
              </a:rPr>
              <a:t>hat eine zentrale Funktion, wenn ein Brand ausgebrochen ist oder sonstige Gefährdungen das Leben und die Gesundheit von Menschen bedrohen. Dort ist der sichere Punkt, an dem sich die Betroffenen sammeln, bis eine offizielle Entwarnung abgegeben wird.</a:t>
            </a:r>
            <a:endParaRPr lang="de-DE" altLang="de-DE" sz="2400" b="1" dirty="0">
              <a:solidFill>
                <a:srgbClr val="008000"/>
              </a:solidFill>
            </a:endParaRPr>
          </a:p>
        </p:txBody>
      </p:sp>
    </p:spTree>
    <p:extLst>
      <p:ext uri="{BB962C8B-B14F-4D97-AF65-F5344CB8AC3E}">
        <p14:creationId xmlns:p14="http://schemas.microsoft.com/office/powerpoint/2010/main" val="18442561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Wo finde ich an der Hochschule die Sammelplätze?</a:t>
            </a:r>
          </a:p>
        </p:txBody>
      </p:sp>
      <p:pic>
        <p:nvPicPr>
          <p:cNvPr id="8" name="Picture 28" descr="C:\Users\tineu005\AppData\Local\Temp\ForumVerlag_BSO\E007 Sammelplatz.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970" y="1426652"/>
            <a:ext cx="1660875"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241925" y="3246383"/>
            <a:ext cx="6810703" cy="861774"/>
          </a:xfrm>
          <a:prstGeom prst="rect">
            <a:avLst/>
          </a:prstGeom>
          <a:noFill/>
        </p:spPr>
        <p:txBody>
          <a:bodyPr wrap="square" rtlCol="0">
            <a:spAutoFit/>
          </a:bodyPr>
          <a:lstStyle/>
          <a:p>
            <a:r>
              <a:rPr lang="de-DE" sz="2400" dirty="0">
                <a:solidFill>
                  <a:schemeClr val="tx1"/>
                </a:solidFill>
              </a:rPr>
              <a:t>Bitte schauen Sie sich die Sammelplätze an Ihrem Standort auch in einem Rundgang an.</a:t>
            </a:r>
          </a:p>
        </p:txBody>
      </p:sp>
    </p:spTree>
    <p:extLst>
      <p:ext uri="{BB962C8B-B14F-4D97-AF65-F5344CB8AC3E}">
        <p14:creationId xmlns:p14="http://schemas.microsoft.com/office/powerpoint/2010/main" val="8291913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Hagen </a:t>
            </a:r>
            <a:r>
              <a:rPr lang="de-DE" sz="2400" b="1" dirty="0" err="1">
                <a:solidFill>
                  <a:schemeClr val="bg1"/>
                </a:solidFill>
                <a:cs typeface="Arial" pitchFamily="34" charset="0"/>
                <a:sym typeface="Wingdings" panose="05000000000000000000" pitchFamily="2" charset="2"/>
              </a:rPr>
              <a:t>Haldener</a:t>
            </a:r>
            <a:r>
              <a:rPr lang="de-DE" sz="2400" b="1" dirty="0">
                <a:solidFill>
                  <a:schemeClr val="bg1"/>
                </a:solidFill>
                <a:cs typeface="Arial" pitchFamily="34" charset="0"/>
                <a:sym typeface="Wingdings" panose="05000000000000000000" pitchFamily="2" charset="2"/>
              </a:rPr>
              <a:t> Str. 182</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14140" t="5877" r="3317" b="5384"/>
          <a:stretch/>
        </p:blipFill>
        <p:spPr>
          <a:xfrm>
            <a:off x="1020907" y="1103585"/>
            <a:ext cx="6250906" cy="3780000"/>
          </a:xfrm>
          <a:prstGeom prst="rect">
            <a:avLst/>
          </a:prstGeom>
          <a:ln w="6350">
            <a:solidFill>
              <a:schemeClr val="tx1"/>
            </a:solidFill>
          </a:ln>
        </p:spPr>
      </p:pic>
    </p:spTree>
    <p:extLst>
      <p:ext uri="{BB962C8B-B14F-4D97-AF65-F5344CB8AC3E}">
        <p14:creationId xmlns:p14="http://schemas.microsoft.com/office/powerpoint/2010/main" val="14918600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Hagen Im Alten Holz 131 </a:t>
            </a: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6500" t="7112" r="12500" b="16149"/>
          <a:stretch/>
        </p:blipFill>
        <p:spPr>
          <a:xfrm>
            <a:off x="665828" y="1036320"/>
            <a:ext cx="7160525" cy="3816000"/>
          </a:xfrm>
          <a:prstGeom prst="rect">
            <a:avLst/>
          </a:prstGeom>
          <a:ln>
            <a:solidFill>
              <a:schemeClr val="tx1"/>
            </a:solidFill>
          </a:ln>
        </p:spPr>
      </p:pic>
    </p:spTree>
    <p:extLst>
      <p:ext uri="{BB962C8B-B14F-4D97-AF65-F5344CB8AC3E}">
        <p14:creationId xmlns:p14="http://schemas.microsoft.com/office/powerpoint/2010/main" val="15283809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Iserlohn </a:t>
            </a:r>
            <a:r>
              <a:rPr lang="de-DE" sz="2400" b="1" dirty="0" err="1">
                <a:solidFill>
                  <a:schemeClr val="bg1"/>
                </a:solidFill>
                <a:cs typeface="Arial" pitchFamily="34" charset="0"/>
                <a:sym typeface="Wingdings" panose="05000000000000000000" pitchFamily="2" charset="2"/>
              </a:rPr>
              <a:t>Baarstr</a:t>
            </a:r>
            <a:r>
              <a:rPr lang="de-DE" sz="2400" b="1" dirty="0">
                <a:solidFill>
                  <a:schemeClr val="bg1"/>
                </a:solidFill>
                <a:cs typeface="Arial" pitchFamily="34" charset="0"/>
                <a:sym typeface="Wingdings" panose="05000000000000000000" pitchFamily="2" charset="2"/>
              </a:rPr>
              <a:t>. 5 und 6 </a:t>
            </a:r>
          </a:p>
        </p:txBody>
      </p:sp>
      <p:pic>
        <p:nvPicPr>
          <p:cNvPr id="7" name="Grafik 6">
            <a:extLst>
              <a:ext uri="{FF2B5EF4-FFF2-40B4-BE49-F238E27FC236}">
                <a16:creationId xmlns:a16="http://schemas.microsoft.com/office/drawing/2014/main" id="{F5A802D1-E08A-1C24-D6C4-FAF4553638BF}"/>
              </a:ext>
            </a:extLst>
          </p:cNvPr>
          <p:cNvPicPr>
            <a:picLocks noChangeAspect="1"/>
          </p:cNvPicPr>
          <p:nvPr/>
        </p:nvPicPr>
        <p:blipFill>
          <a:blip r:embed="rId2"/>
          <a:stretch>
            <a:fillRect/>
          </a:stretch>
        </p:blipFill>
        <p:spPr>
          <a:xfrm>
            <a:off x="657510" y="1221700"/>
            <a:ext cx="4693986" cy="3514533"/>
          </a:xfrm>
          <a:prstGeom prst="rect">
            <a:avLst/>
          </a:prstGeom>
        </p:spPr>
      </p:pic>
      <p:pic>
        <p:nvPicPr>
          <p:cNvPr id="8" name="Grafik 7">
            <a:extLst>
              <a:ext uri="{FF2B5EF4-FFF2-40B4-BE49-F238E27FC236}">
                <a16:creationId xmlns:a16="http://schemas.microsoft.com/office/drawing/2014/main" id="{A1F8F756-7961-D58E-080D-4E9F82C65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783" y="3738190"/>
            <a:ext cx="323047" cy="322253"/>
          </a:xfrm>
          <a:prstGeom prst="rect">
            <a:avLst/>
          </a:prstGeom>
          <a:ln>
            <a:solidFill>
              <a:schemeClr val="tx1"/>
            </a:solidFill>
          </a:ln>
        </p:spPr>
      </p:pic>
      <p:pic>
        <p:nvPicPr>
          <p:cNvPr id="9" name="Grafik 8">
            <a:extLst>
              <a:ext uri="{FF2B5EF4-FFF2-40B4-BE49-F238E27FC236}">
                <a16:creationId xmlns:a16="http://schemas.microsoft.com/office/drawing/2014/main" id="{348D7EB4-C5A0-A6A7-FBDB-F5BD05EBB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774" y="2443433"/>
            <a:ext cx="359764" cy="358880"/>
          </a:xfrm>
          <a:prstGeom prst="rect">
            <a:avLst/>
          </a:prstGeom>
          <a:ln>
            <a:solidFill>
              <a:schemeClr val="tx1"/>
            </a:solidFill>
          </a:ln>
        </p:spPr>
      </p:pic>
      <p:pic>
        <p:nvPicPr>
          <p:cNvPr id="11" name="Grafik 10">
            <a:extLst>
              <a:ext uri="{FF2B5EF4-FFF2-40B4-BE49-F238E27FC236}">
                <a16:creationId xmlns:a16="http://schemas.microsoft.com/office/drawing/2014/main" id="{2BF562DB-23C8-659D-36A4-3EBBDA84E962}"/>
              </a:ext>
            </a:extLst>
          </p:cNvPr>
          <p:cNvPicPr>
            <a:picLocks noChangeAspect="1"/>
          </p:cNvPicPr>
          <p:nvPr/>
        </p:nvPicPr>
        <p:blipFill>
          <a:blip r:embed="rId4"/>
          <a:stretch>
            <a:fillRect/>
          </a:stretch>
        </p:blipFill>
        <p:spPr>
          <a:xfrm>
            <a:off x="5482222" y="1221700"/>
            <a:ext cx="1990068" cy="1522204"/>
          </a:xfrm>
          <a:prstGeom prst="rect">
            <a:avLst/>
          </a:prstGeom>
        </p:spPr>
      </p:pic>
      <p:pic>
        <p:nvPicPr>
          <p:cNvPr id="13" name="Grafik 12">
            <a:extLst>
              <a:ext uri="{FF2B5EF4-FFF2-40B4-BE49-F238E27FC236}">
                <a16:creationId xmlns:a16="http://schemas.microsoft.com/office/drawing/2014/main" id="{0D2BBCF7-4C81-6D95-510D-197BD29123F5}"/>
              </a:ext>
            </a:extLst>
          </p:cNvPr>
          <p:cNvPicPr>
            <a:picLocks noChangeAspect="1"/>
          </p:cNvPicPr>
          <p:nvPr/>
        </p:nvPicPr>
        <p:blipFill>
          <a:blip r:embed="rId5"/>
          <a:stretch>
            <a:fillRect/>
          </a:stretch>
        </p:blipFill>
        <p:spPr>
          <a:xfrm>
            <a:off x="5482222" y="3713214"/>
            <a:ext cx="2342447" cy="680315"/>
          </a:xfrm>
          <a:prstGeom prst="rect">
            <a:avLst/>
          </a:prstGeom>
        </p:spPr>
      </p:pic>
    </p:spTree>
    <p:extLst>
      <p:ext uri="{BB962C8B-B14F-4D97-AF65-F5344CB8AC3E}">
        <p14:creationId xmlns:p14="http://schemas.microsoft.com/office/powerpoint/2010/main" val="662084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Iserlohn Frauenstuhlweg 31</a:t>
            </a: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4500" t="8741" r="4917" b="13185"/>
          <a:stretch/>
        </p:blipFill>
        <p:spPr>
          <a:xfrm>
            <a:off x="480060" y="1013460"/>
            <a:ext cx="7351176" cy="3564000"/>
          </a:xfrm>
          <a:prstGeom prst="rect">
            <a:avLst/>
          </a:prstGeom>
          <a:ln>
            <a:solidFill>
              <a:schemeClr val="tx1"/>
            </a:solidFill>
          </a:ln>
        </p:spPr>
      </p:pic>
    </p:spTree>
    <p:extLst>
      <p:ext uri="{BB962C8B-B14F-4D97-AF65-F5344CB8AC3E}">
        <p14:creationId xmlns:p14="http://schemas.microsoft.com/office/powerpoint/2010/main" val="34087541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4827" y="266700"/>
            <a:ext cx="8724900" cy="461665"/>
          </a:xfrm>
          <a:prstGeom prst="rect">
            <a:avLst/>
          </a:prstGeom>
          <a:solidFill>
            <a:srgbClr val="C00000"/>
          </a:solidFill>
        </p:spPr>
        <p:txBody>
          <a:bodyPr wrap="square">
            <a:spAutoFit/>
          </a:bodyPr>
          <a:lstStyle/>
          <a:p>
            <a:pPr lvl="0"/>
            <a:r>
              <a:rPr lang="de-DE" sz="2400" b="1" dirty="0">
                <a:solidFill>
                  <a:schemeClr val="bg1"/>
                </a:solidFill>
                <a:cs typeface="Arial" pitchFamily="34" charset="0"/>
                <a:sym typeface="Wingdings" panose="05000000000000000000" pitchFamily="2" charset="2"/>
              </a:rPr>
              <a:t>Lüdenscheid Bahnhofsallee 5</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3584" t="3703" r="47834" b="15408"/>
          <a:stretch/>
        </p:blipFill>
        <p:spPr>
          <a:xfrm>
            <a:off x="1638301" y="1036320"/>
            <a:ext cx="4587427" cy="3744000"/>
          </a:xfrm>
          <a:prstGeom prst="rect">
            <a:avLst/>
          </a:prstGeom>
          <a:ln>
            <a:solidFill>
              <a:schemeClr val="tx1"/>
            </a:solidFill>
          </a:ln>
        </p:spPr>
      </p:pic>
    </p:spTree>
    <p:extLst>
      <p:ext uri="{BB962C8B-B14F-4D97-AF65-F5344CB8AC3E}">
        <p14:creationId xmlns:p14="http://schemas.microsoft.com/office/powerpoint/2010/main" val="2257734272"/>
      </p:ext>
    </p:extLst>
  </p:cSld>
  <p:clrMapOvr>
    <a:masterClrMapping/>
  </p:clrMapOvr>
  <p:transition>
    <p:fade/>
  </p:transition>
</p:sld>
</file>

<file path=ppt/theme/theme1.xml><?xml version="1.0" encoding="utf-8"?>
<a:theme xmlns:a="http://schemas.openxmlformats.org/drawingml/2006/main" name="Master_16zu9 2022">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PPT-Master_16zu9_2022</Template>
  <TotalTime>0</TotalTime>
  <Words>389</Words>
  <Application>Microsoft Office PowerPoint</Application>
  <PresentationFormat>Bildschirmpräsentation (16:9)</PresentationFormat>
  <Paragraphs>94</Paragraphs>
  <Slides>20</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Folientitel</vt:lpstr>
      </vt:variant>
      <vt:variant>
        <vt:i4>20</vt:i4>
      </vt:variant>
      <vt:variant>
        <vt:lpstr>Zielgruppenorientierte Präsentationen</vt:lpstr>
      </vt:variant>
      <vt:variant>
        <vt:i4>1</vt:i4>
      </vt:variant>
    </vt:vector>
  </HeadingPairs>
  <TitlesOfParts>
    <vt:vector size="26" baseType="lpstr">
      <vt:lpstr>Arial</vt:lpstr>
      <vt:lpstr>Syntax</vt:lpstr>
      <vt:lpstr>Times</vt:lpstr>
      <vt:lpstr>Wingdings</vt:lpstr>
      <vt:lpstr>Master_16zu9 2022</vt:lpstr>
      <vt:lpstr>Übersicht  Sammelplätze aller Hochschulstandorte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Fachhochschule Südwestfalen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AGU</dc:creator>
  <cp:lastModifiedBy>Helena Grünfeld</cp:lastModifiedBy>
  <cp:revision>64</cp:revision>
  <cp:lastPrinted>2010-04-29T14:30:22Z</cp:lastPrinted>
  <dcterms:created xsi:type="dcterms:W3CDTF">2023-06-21T12:21:55Z</dcterms:created>
  <dcterms:modified xsi:type="dcterms:W3CDTF">2025-03-05T12:26:19Z</dcterms:modified>
</cp:coreProperties>
</file>